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1"/>
  </p:notesMasterIdLst>
  <p:sldIdLst>
    <p:sldId id="256" r:id="rId3"/>
    <p:sldId id="257" r:id="rId4"/>
    <p:sldId id="260"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Lst>
  <p:sldSz cx="6858000" cy="5143500"/>
  <p:notesSz cx="6858000" cy="9144000"/>
  <p:embeddedFontLst>
    <p:embeddedFont>
      <p:font typeface="Advent Pro Medium" panose="020B0604020202020204" charset="0"/>
      <p:regular r:id="rId42"/>
      <p:bold r:id="rId43"/>
    </p:embeddedFont>
    <p:embeddedFont>
      <p:font typeface="Advent Pro SemiBold" panose="020B0604020202020204" charset="0"/>
      <p:regular r:id="rId44"/>
      <p:bold r:id="rId45"/>
    </p:embeddedFont>
    <p:embeddedFont>
      <p:font typeface="Amatic SC" panose="020B0604020202020204" pitchFamily="2" charset="-79"/>
      <p:regular r:id="rId46"/>
      <p:bold r:id="rId47"/>
    </p:embeddedFont>
    <p:embeddedFont>
      <p:font typeface="Calibri" panose="020F0502020204030204" pitchFamily="34" charset="0"/>
      <p:regular r:id="rId48"/>
      <p:bold r:id="rId49"/>
      <p:italic r:id="rId50"/>
      <p:boldItalic r:id="rId51"/>
    </p:embeddedFont>
    <p:embeddedFont>
      <p:font typeface="Fira Sans Condensed Medium" panose="020B0604020202020204" pitchFamily="34" charset="0"/>
      <p:regular r:id="rId52"/>
      <p:bold r:id="rId53"/>
      <p:italic r:id="rId54"/>
      <p:boldItalic r:id="rId55"/>
    </p:embeddedFont>
    <p:embeddedFont>
      <p:font typeface="Fira Sans Extra Condensed Medium" panose="020B0604020202020204" charset="0"/>
      <p:regular r:id="rId56"/>
      <p:bold r:id="rId57"/>
      <p:italic r:id="rId58"/>
      <p:boldItalic r:id="rId59"/>
    </p:embeddedFont>
    <p:embeddedFont>
      <p:font typeface="Maven Pro" panose="020B0604020202020204" charset="0"/>
      <p:regular r:id="rId60"/>
      <p:bold r:id="rId61"/>
    </p:embeddedFont>
    <p:embeddedFont>
      <p:font typeface="Proxima Nova" panose="020B0604020202020204" charset="0"/>
      <p:regular r:id="rId62"/>
      <p:bold r:id="rId63"/>
      <p:italic r:id="rId64"/>
      <p:boldItalic r:id="rId65"/>
    </p:embeddedFont>
    <p:embeddedFont>
      <p:font typeface="Proxima Nova Semibold" panose="020B0604020202020204" charset="0"/>
      <p:regular r:id="rId66"/>
      <p:bold r:id="rId67"/>
      <p:boldItalic r:id="rId68"/>
    </p:embeddedFont>
    <p:embeddedFont>
      <p:font typeface="Roboto Medium" panose="020B0604020202020204" pitchFamily="2" charset="0"/>
      <p:regular r:id="rId69"/>
      <p:bold r:id="rId70"/>
      <p:italic r:id="rId71"/>
      <p:boldItalic r:id="rId72"/>
    </p:embeddedFont>
    <p:embeddedFont>
      <p:font typeface="Share Tech" panose="020B0604020202020204" charset="0"/>
      <p:regular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DAC6DF-0B5D-4E19-80E1-62E89A34258D}">
  <a:tblStyle styleId="{FDDAC6DF-0B5D-4E19-80E1-62E89A34258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173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1.fntdata"/><Relationship Id="rId47" Type="http://schemas.openxmlformats.org/officeDocument/2006/relationships/font" Target="fonts/font6.fntdata"/><Relationship Id="rId63" Type="http://schemas.openxmlformats.org/officeDocument/2006/relationships/font" Target="fonts/font22.fntdata"/><Relationship Id="rId68" Type="http://schemas.openxmlformats.org/officeDocument/2006/relationships/font" Target="fonts/font27.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font" Target="fonts/font25.fntdata"/><Relationship Id="rId74"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2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69" Type="http://schemas.openxmlformats.org/officeDocument/2006/relationships/font" Target="fonts/font28.fntdata"/><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0.fntdata"/><Relationship Id="rId72" Type="http://schemas.openxmlformats.org/officeDocument/2006/relationships/font" Target="fonts/font3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font" Target="fonts/font26.fntdata"/><Relationship Id="rId20"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 Id="rId70" Type="http://schemas.openxmlformats.org/officeDocument/2006/relationships/font" Target="fonts/font29.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font" Target="fonts/font24.fntdata"/><Relationship Id="rId73" Type="http://schemas.openxmlformats.org/officeDocument/2006/relationships/font" Target="fonts/font3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9.fntdata"/><Relationship Id="rId55" Type="http://schemas.openxmlformats.org/officeDocument/2006/relationships/font" Target="fonts/font14.fntdata"/><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30.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6c52a2e8d8_0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6c60e245bf_1_3139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70e1a7781e_1_129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70e1a7781e_1_1300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70e1a7781e_1_133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70e1a7781e_1_198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6"/>
        <p:cNvGrpSpPr/>
        <p:nvPr/>
      </p:nvGrpSpPr>
      <p:grpSpPr>
        <a:xfrm>
          <a:off x="0" y="0"/>
          <a:ext cx="0" cy="0"/>
          <a:chOff x="0" y="0"/>
          <a:chExt cx="0" cy="0"/>
        </a:xfrm>
      </p:grpSpPr>
      <p:sp>
        <p:nvSpPr>
          <p:cNvPr id="8877" name="Google Shape;8877;g70e1a7781e_1_202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8" name="Google Shape;8878;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9"/>
        <p:cNvGrpSpPr/>
        <p:nvPr/>
      </p:nvGrpSpPr>
      <p:grpSpPr>
        <a:xfrm>
          <a:off x="0" y="0"/>
          <a:ext cx="0" cy="0"/>
          <a:chOff x="0" y="0"/>
          <a:chExt cx="0" cy="0"/>
        </a:xfrm>
      </p:grpSpPr>
      <p:sp>
        <p:nvSpPr>
          <p:cNvPr id="9040" name="Google Shape;9040;g70e1a7781e_1_204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1" name="Google Shape;9041;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1"/>
        <p:cNvGrpSpPr/>
        <p:nvPr/>
      </p:nvGrpSpPr>
      <p:grpSpPr>
        <a:xfrm>
          <a:off x="0" y="0"/>
          <a:ext cx="0" cy="0"/>
          <a:chOff x="0" y="0"/>
          <a:chExt cx="0" cy="0"/>
        </a:xfrm>
      </p:grpSpPr>
      <p:sp>
        <p:nvSpPr>
          <p:cNvPr id="9442" name="Google Shape;9442;g70e1a7781e_1_208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3" name="Google Shape;9443;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2"/>
        <p:cNvGrpSpPr/>
        <p:nvPr/>
      </p:nvGrpSpPr>
      <p:grpSpPr>
        <a:xfrm>
          <a:off x="0" y="0"/>
          <a:ext cx="0" cy="0"/>
          <a:chOff x="0" y="0"/>
          <a:chExt cx="0" cy="0"/>
        </a:xfrm>
      </p:grpSpPr>
      <p:sp>
        <p:nvSpPr>
          <p:cNvPr id="9813" name="Google Shape;9813;g70e1a7781e_1_2120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4" name="Google Shape;9814;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70e1a7781e_1_215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70e1a7781e_1_2200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3"/>
        <p:cNvGrpSpPr/>
        <p:nvPr/>
      </p:nvGrpSpPr>
      <p:grpSpPr>
        <a:xfrm>
          <a:off x="0" y="0"/>
          <a:ext cx="0" cy="0"/>
          <a:chOff x="0" y="0"/>
          <a:chExt cx="0" cy="0"/>
        </a:xfrm>
      </p:grpSpPr>
      <p:sp>
        <p:nvSpPr>
          <p:cNvPr id="11414" name="Google Shape;11414;g70e1a7781e_1_227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5" name="Google Shape;11415;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4"/>
        <p:cNvGrpSpPr/>
        <p:nvPr/>
      </p:nvGrpSpPr>
      <p:grpSpPr>
        <a:xfrm>
          <a:off x="0" y="0"/>
          <a:ext cx="0" cy="0"/>
          <a:chOff x="0" y="0"/>
          <a:chExt cx="0" cy="0"/>
        </a:xfrm>
      </p:grpSpPr>
      <p:sp>
        <p:nvSpPr>
          <p:cNvPr id="12155" name="Google Shape;12155;g70e1a7781e_1_235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6" name="Google Shape;12156;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7"/>
        <p:cNvGrpSpPr/>
        <p:nvPr/>
      </p:nvGrpSpPr>
      <p:grpSpPr>
        <a:xfrm>
          <a:off x="0" y="0"/>
          <a:ext cx="0" cy="0"/>
          <a:chOff x="0" y="0"/>
          <a:chExt cx="0" cy="0"/>
        </a:xfrm>
      </p:grpSpPr>
      <p:sp>
        <p:nvSpPr>
          <p:cNvPr id="12848" name="Google Shape;12848;g70e1a7781e_1_242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9" name="Google Shape;12849;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9"/>
        <p:cNvGrpSpPr/>
        <p:nvPr/>
      </p:nvGrpSpPr>
      <p:grpSpPr>
        <a:xfrm>
          <a:off x="0" y="0"/>
          <a:ext cx="0" cy="0"/>
          <a:chOff x="0" y="0"/>
          <a:chExt cx="0" cy="0"/>
        </a:xfrm>
      </p:grpSpPr>
      <p:sp>
        <p:nvSpPr>
          <p:cNvPr id="13150" name="Google Shape;13150;g70e1a7781e_1_245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1" name="Google Shape;13151;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9"/>
        <p:cNvGrpSpPr/>
        <p:nvPr/>
      </p:nvGrpSpPr>
      <p:grpSpPr>
        <a:xfrm>
          <a:off x="0" y="0"/>
          <a:ext cx="0" cy="0"/>
          <a:chOff x="0" y="0"/>
          <a:chExt cx="0" cy="0"/>
        </a:xfrm>
      </p:grpSpPr>
      <p:sp>
        <p:nvSpPr>
          <p:cNvPr id="13790" name="Google Shape;13790;g70e1a7781e_1_2516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1" name="Google Shape;13791;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71238" y="751888"/>
            <a:ext cx="4515525"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193188" y="2804488"/>
            <a:ext cx="2471625"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795345" y="1158638"/>
            <a:ext cx="90899"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 name="Google Shape;12;p2"/>
          <p:cNvSpPr/>
          <p:nvPr/>
        </p:nvSpPr>
        <p:spPr>
          <a:xfrm>
            <a:off x="5849806" y="916059"/>
            <a:ext cx="91076"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 name="Google Shape;13;p2"/>
          <p:cNvSpPr/>
          <p:nvPr/>
        </p:nvSpPr>
        <p:spPr>
          <a:xfrm>
            <a:off x="3943453" y="2452412"/>
            <a:ext cx="431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 name="Google Shape;14;p2"/>
          <p:cNvSpPr/>
          <p:nvPr/>
        </p:nvSpPr>
        <p:spPr>
          <a:xfrm>
            <a:off x="6532519" y="4821502"/>
            <a:ext cx="73544"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 name="Google Shape;15;p2"/>
          <p:cNvSpPr/>
          <p:nvPr/>
        </p:nvSpPr>
        <p:spPr>
          <a:xfrm>
            <a:off x="206752" y="1557061"/>
            <a:ext cx="43376"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 name="Google Shape;16;p2"/>
          <p:cNvSpPr/>
          <p:nvPr/>
        </p:nvSpPr>
        <p:spPr>
          <a:xfrm>
            <a:off x="6197758" y="2953681"/>
            <a:ext cx="78065"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7" name="Google Shape;17;p2"/>
          <p:cNvGrpSpPr/>
          <p:nvPr/>
        </p:nvGrpSpPr>
        <p:grpSpPr>
          <a:xfrm>
            <a:off x="6197764" y="-434366"/>
            <a:ext cx="141665"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21" name="Google Shape;21;p2"/>
          <p:cNvSpPr/>
          <p:nvPr/>
        </p:nvSpPr>
        <p:spPr>
          <a:xfrm>
            <a:off x="6364500" y="1614632"/>
            <a:ext cx="60377"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2" name="Google Shape;22;p2"/>
          <p:cNvGrpSpPr/>
          <p:nvPr/>
        </p:nvGrpSpPr>
        <p:grpSpPr>
          <a:xfrm>
            <a:off x="2318062" y="-533657"/>
            <a:ext cx="73544"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5" name="Google Shape;25;p2"/>
          <p:cNvGrpSpPr/>
          <p:nvPr/>
        </p:nvGrpSpPr>
        <p:grpSpPr>
          <a:xfrm>
            <a:off x="3669578" y="-340112"/>
            <a:ext cx="90879"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8" name="Google Shape;28;p2"/>
          <p:cNvGrpSpPr/>
          <p:nvPr/>
        </p:nvGrpSpPr>
        <p:grpSpPr>
          <a:xfrm>
            <a:off x="187963" y="2402301"/>
            <a:ext cx="141488"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3" name="Google Shape;33;p2"/>
          <p:cNvSpPr/>
          <p:nvPr/>
        </p:nvSpPr>
        <p:spPr>
          <a:xfrm>
            <a:off x="6701795" y="17"/>
            <a:ext cx="6348"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 name="Google Shape;34;p2"/>
          <p:cNvSpPr/>
          <p:nvPr/>
        </p:nvSpPr>
        <p:spPr>
          <a:xfrm>
            <a:off x="485147" y="21452"/>
            <a:ext cx="6348"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5" name="Google Shape;35;p2"/>
          <p:cNvGrpSpPr/>
          <p:nvPr/>
        </p:nvGrpSpPr>
        <p:grpSpPr>
          <a:xfrm>
            <a:off x="1529020" y="173914"/>
            <a:ext cx="431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300294" y="856650"/>
            <a:ext cx="425745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2406056" y="2086950"/>
            <a:ext cx="2045925" cy="715500"/>
          </a:xfrm>
          <a:prstGeom prst="rect">
            <a:avLst/>
          </a:prstGeom>
        </p:spPr>
        <p:txBody>
          <a:bodyPr spcFirstLastPara="1" wrap="square" lIns="91425" tIns="91425" rIns="91425" bIns="91425" anchor="t" anchorCtr="0">
            <a:noAutofit/>
          </a:bodyPr>
          <a:lstStyle>
            <a:lvl1pPr marL="457178" lvl="0" indent="-342882" algn="ctr">
              <a:spcBef>
                <a:spcPts val="0"/>
              </a:spcBef>
              <a:spcAft>
                <a:spcPts val="0"/>
              </a:spcAft>
              <a:buSzPts val="1800"/>
              <a:buChar char="●"/>
              <a:defRPr/>
            </a:lvl1pPr>
            <a:lvl2pPr marL="914354" lvl="1" indent="-317484" algn="ctr">
              <a:spcBef>
                <a:spcPts val="1600"/>
              </a:spcBef>
              <a:spcAft>
                <a:spcPts val="0"/>
              </a:spcAft>
              <a:buSzPts val="1400"/>
              <a:buChar char="○"/>
              <a:defRPr/>
            </a:lvl2pPr>
            <a:lvl3pPr marL="1371532" lvl="2" indent="-317484" algn="ctr">
              <a:spcBef>
                <a:spcPts val="1600"/>
              </a:spcBef>
              <a:spcAft>
                <a:spcPts val="0"/>
              </a:spcAft>
              <a:buSzPts val="1400"/>
              <a:buChar char="■"/>
              <a:defRPr/>
            </a:lvl3pPr>
            <a:lvl4pPr marL="1828709" lvl="3" indent="-317484" algn="ctr">
              <a:spcBef>
                <a:spcPts val="1600"/>
              </a:spcBef>
              <a:spcAft>
                <a:spcPts val="0"/>
              </a:spcAft>
              <a:buSzPts val="1400"/>
              <a:buChar char="●"/>
              <a:defRPr/>
            </a:lvl4pPr>
            <a:lvl5pPr marL="2285886" lvl="4" indent="-317484" algn="ctr">
              <a:spcBef>
                <a:spcPts val="1600"/>
              </a:spcBef>
              <a:spcAft>
                <a:spcPts val="0"/>
              </a:spcAft>
              <a:buSzPts val="1400"/>
              <a:buChar char="○"/>
              <a:defRPr/>
            </a:lvl5pPr>
            <a:lvl6pPr marL="2743062" lvl="5" indent="-317484" algn="ctr">
              <a:spcBef>
                <a:spcPts val="1600"/>
              </a:spcBef>
              <a:spcAft>
                <a:spcPts val="0"/>
              </a:spcAft>
              <a:buSzPts val="1400"/>
              <a:buChar char="■"/>
              <a:defRPr/>
            </a:lvl6pPr>
            <a:lvl7pPr marL="3200240" lvl="6" indent="-317484" algn="ctr">
              <a:spcBef>
                <a:spcPts val="1600"/>
              </a:spcBef>
              <a:spcAft>
                <a:spcPts val="0"/>
              </a:spcAft>
              <a:buSzPts val="1400"/>
              <a:buChar char="●"/>
              <a:defRPr/>
            </a:lvl7pPr>
            <a:lvl8pPr marL="3657418" lvl="7" indent="-317484" algn="ctr">
              <a:spcBef>
                <a:spcPts val="1600"/>
              </a:spcBef>
              <a:spcAft>
                <a:spcPts val="0"/>
              </a:spcAft>
              <a:buSzPts val="1400"/>
              <a:buChar char="○"/>
              <a:defRPr/>
            </a:lvl8pPr>
            <a:lvl9pPr marL="4114594" lvl="8" indent="-317484" algn="ctr">
              <a:spcBef>
                <a:spcPts val="1600"/>
              </a:spcBef>
              <a:spcAft>
                <a:spcPts val="1600"/>
              </a:spcAft>
              <a:buSzPts val="1400"/>
              <a:buChar char="■"/>
              <a:defRPr/>
            </a:lvl9pPr>
          </a:lstStyle>
          <a:p>
            <a:endParaRPr/>
          </a:p>
        </p:txBody>
      </p:sp>
      <p:grpSp>
        <p:nvGrpSpPr>
          <p:cNvPr id="220" name="Google Shape;220;p12"/>
          <p:cNvGrpSpPr/>
          <p:nvPr/>
        </p:nvGrpSpPr>
        <p:grpSpPr>
          <a:xfrm>
            <a:off x="541834" y="3412548"/>
            <a:ext cx="577434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3522361" y="1365079"/>
            <a:ext cx="19917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3522362" y="1835141"/>
            <a:ext cx="2279475"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425113" y="3127942"/>
            <a:ext cx="1854675"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000406" y="3598390"/>
            <a:ext cx="2279475"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5348544" y="365350"/>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 name="Google Shape;284;p14"/>
          <p:cNvSpPr/>
          <p:nvPr/>
        </p:nvSpPr>
        <p:spPr>
          <a:xfrm>
            <a:off x="6302392" y="218375"/>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5" name="Google Shape;285;p14"/>
          <p:cNvSpPr/>
          <p:nvPr/>
        </p:nvSpPr>
        <p:spPr>
          <a:xfrm>
            <a:off x="5832592" y="362575"/>
            <a:ext cx="39356"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6" name="Google Shape;286;p14"/>
          <p:cNvSpPr/>
          <p:nvPr/>
        </p:nvSpPr>
        <p:spPr>
          <a:xfrm>
            <a:off x="6404581" y="540950"/>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87" name="Google Shape;287;p14"/>
          <p:cNvGrpSpPr/>
          <p:nvPr/>
        </p:nvGrpSpPr>
        <p:grpSpPr>
          <a:xfrm>
            <a:off x="4969601" y="-164562"/>
            <a:ext cx="90879"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290" name="Google Shape;290;p14"/>
          <p:cNvSpPr/>
          <p:nvPr/>
        </p:nvSpPr>
        <p:spPr>
          <a:xfrm>
            <a:off x="238660" y="4418900"/>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1" name="Google Shape;291;p14"/>
          <p:cNvSpPr/>
          <p:nvPr/>
        </p:nvSpPr>
        <p:spPr>
          <a:xfrm>
            <a:off x="340850" y="4741475"/>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2" name="Google Shape;292;p14"/>
          <p:cNvSpPr txBox="1">
            <a:spLocks noGrp="1"/>
          </p:cNvSpPr>
          <p:nvPr>
            <p:ph type="ctrTitle" idx="4"/>
          </p:nvPr>
        </p:nvSpPr>
        <p:spPr>
          <a:xfrm>
            <a:off x="464120" y="411675"/>
            <a:ext cx="3545775"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5348544" y="365350"/>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5" name="Google Shape;295;p15"/>
          <p:cNvSpPr/>
          <p:nvPr/>
        </p:nvSpPr>
        <p:spPr>
          <a:xfrm>
            <a:off x="6302392" y="218375"/>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6" name="Google Shape;296;p15"/>
          <p:cNvSpPr/>
          <p:nvPr/>
        </p:nvSpPr>
        <p:spPr>
          <a:xfrm>
            <a:off x="5832592" y="362575"/>
            <a:ext cx="39356"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7" name="Google Shape;297;p15"/>
          <p:cNvSpPr/>
          <p:nvPr/>
        </p:nvSpPr>
        <p:spPr>
          <a:xfrm>
            <a:off x="6404581" y="540950"/>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98" name="Google Shape;298;p15"/>
          <p:cNvGrpSpPr/>
          <p:nvPr/>
        </p:nvGrpSpPr>
        <p:grpSpPr>
          <a:xfrm>
            <a:off x="4969601" y="-164562"/>
            <a:ext cx="90879"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01" name="Google Shape;301;p15"/>
          <p:cNvSpPr/>
          <p:nvPr/>
        </p:nvSpPr>
        <p:spPr>
          <a:xfrm>
            <a:off x="238660" y="4418900"/>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02" name="Google Shape;302;p15"/>
          <p:cNvSpPr/>
          <p:nvPr/>
        </p:nvSpPr>
        <p:spPr>
          <a:xfrm>
            <a:off x="340850" y="4741475"/>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03" name="Google Shape;303;p15"/>
          <p:cNvSpPr txBox="1">
            <a:spLocks noGrp="1"/>
          </p:cNvSpPr>
          <p:nvPr>
            <p:ph type="ctrTitle"/>
          </p:nvPr>
        </p:nvSpPr>
        <p:spPr>
          <a:xfrm>
            <a:off x="668420" y="1267450"/>
            <a:ext cx="1410975"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668420" y="3491100"/>
            <a:ext cx="1410975"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2627381" y="1267450"/>
            <a:ext cx="1410975"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2627381" y="3491100"/>
            <a:ext cx="1410975"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4593446" y="1267450"/>
            <a:ext cx="1410975"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4593446" y="3491100"/>
            <a:ext cx="1410975"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464120" y="411675"/>
            <a:ext cx="3545775"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841145" y="2302200"/>
            <a:ext cx="1410975"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721445" y="1643751"/>
            <a:ext cx="1650375"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2721197" y="2302200"/>
            <a:ext cx="1410975"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2601497" y="1643759"/>
            <a:ext cx="1650375"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4606970" y="2302200"/>
            <a:ext cx="1410975"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4460945" y="1643751"/>
            <a:ext cx="1703025"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464120" y="411675"/>
            <a:ext cx="3545775"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841145" y="4134800"/>
            <a:ext cx="1410975"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721445" y="3479251"/>
            <a:ext cx="1650375"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2721197" y="4134800"/>
            <a:ext cx="1410975"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2650210" y="3479251"/>
            <a:ext cx="155295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4606970" y="4134800"/>
            <a:ext cx="1410975"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4460945" y="3479251"/>
            <a:ext cx="1703025"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5679790" y="277375"/>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5" name="Google Shape;325;p16"/>
          <p:cNvSpPr/>
          <p:nvPr/>
        </p:nvSpPr>
        <p:spPr>
          <a:xfrm>
            <a:off x="6739387" y="411675"/>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6" name="Google Shape;326;p16"/>
          <p:cNvSpPr/>
          <p:nvPr/>
        </p:nvSpPr>
        <p:spPr>
          <a:xfrm>
            <a:off x="6269590" y="555875"/>
            <a:ext cx="39356"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7" name="Google Shape;327;p16"/>
          <p:cNvSpPr/>
          <p:nvPr/>
        </p:nvSpPr>
        <p:spPr>
          <a:xfrm>
            <a:off x="6841578" y="734250"/>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8" name="Google Shape;328;p16"/>
          <p:cNvSpPr/>
          <p:nvPr/>
        </p:nvSpPr>
        <p:spPr>
          <a:xfrm>
            <a:off x="6598950" y="1088657"/>
            <a:ext cx="116944"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9" name="Google Shape;329;p16"/>
          <p:cNvSpPr/>
          <p:nvPr/>
        </p:nvSpPr>
        <p:spPr>
          <a:xfrm>
            <a:off x="5026893" y="444536"/>
            <a:ext cx="71620"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0" name="Google Shape;330;p16"/>
          <p:cNvSpPr/>
          <p:nvPr/>
        </p:nvSpPr>
        <p:spPr>
          <a:xfrm>
            <a:off x="4428733" y="143229"/>
            <a:ext cx="61694"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1" name="Google Shape;331;p16"/>
          <p:cNvSpPr/>
          <p:nvPr/>
        </p:nvSpPr>
        <p:spPr>
          <a:xfrm>
            <a:off x="227703" y="4401725"/>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2" name="Google Shape;332;p16"/>
          <p:cNvSpPr/>
          <p:nvPr/>
        </p:nvSpPr>
        <p:spPr>
          <a:xfrm>
            <a:off x="423056" y="4753907"/>
            <a:ext cx="116944"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686372" y="2299544"/>
            <a:ext cx="1410975"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659354" y="1777397"/>
            <a:ext cx="1437975"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4759139" y="2299544"/>
            <a:ext cx="1410975"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4759139" y="1777397"/>
            <a:ext cx="1410975"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686372" y="2861525"/>
            <a:ext cx="1410975"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686372" y="3353275"/>
            <a:ext cx="1410975"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4759139" y="2861525"/>
            <a:ext cx="1410975"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4759139" y="3353275"/>
            <a:ext cx="124245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464120" y="411675"/>
            <a:ext cx="3545775"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5735534" y="949600"/>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4" name="Google Shape;364;p18"/>
          <p:cNvSpPr/>
          <p:nvPr/>
        </p:nvSpPr>
        <p:spPr>
          <a:xfrm>
            <a:off x="6739387" y="411675"/>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5" name="Google Shape;365;p18"/>
          <p:cNvSpPr/>
          <p:nvPr/>
        </p:nvSpPr>
        <p:spPr>
          <a:xfrm>
            <a:off x="6269590" y="555875"/>
            <a:ext cx="39356"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6" name="Google Shape;366;p18"/>
          <p:cNvSpPr/>
          <p:nvPr/>
        </p:nvSpPr>
        <p:spPr>
          <a:xfrm>
            <a:off x="6841578" y="734250"/>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7" name="Google Shape;367;p18"/>
          <p:cNvSpPr/>
          <p:nvPr/>
        </p:nvSpPr>
        <p:spPr>
          <a:xfrm>
            <a:off x="6598950" y="1088657"/>
            <a:ext cx="116944"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8" name="Google Shape;368;p18"/>
          <p:cNvSpPr/>
          <p:nvPr/>
        </p:nvSpPr>
        <p:spPr>
          <a:xfrm>
            <a:off x="4574508" y="-150600"/>
            <a:ext cx="72034"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69" name="Google Shape;369;p18"/>
          <p:cNvSpPr/>
          <p:nvPr/>
        </p:nvSpPr>
        <p:spPr>
          <a:xfrm>
            <a:off x="5026893" y="444536"/>
            <a:ext cx="71620"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0" name="Google Shape;370;p18"/>
          <p:cNvSpPr/>
          <p:nvPr/>
        </p:nvSpPr>
        <p:spPr>
          <a:xfrm>
            <a:off x="4428733" y="143229"/>
            <a:ext cx="61694"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1" name="Google Shape;371;p18"/>
          <p:cNvSpPr/>
          <p:nvPr/>
        </p:nvSpPr>
        <p:spPr>
          <a:xfrm>
            <a:off x="227703" y="4401725"/>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2" name="Google Shape;372;p18"/>
          <p:cNvSpPr/>
          <p:nvPr/>
        </p:nvSpPr>
        <p:spPr>
          <a:xfrm>
            <a:off x="612489" y="4612682"/>
            <a:ext cx="116944"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1853363" y="1830075"/>
            <a:ext cx="28674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176913" y="540000"/>
            <a:ext cx="22203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1717127" y="3592806"/>
            <a:ext cx="3139875"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643685" y="1380675"/>
            <a:ext cx="9807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8" name="Google Shape;378;p19"/>
          <p:cNvSpPr/>
          <p:nvPr/>
        </p:nvSpPr>
        <p:spPr>
          <a:xfrm>
            <a:off x="1351840" y="4340194"/>
            <a:ext cx="98261"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9" name="Google Shape;379;p19"/>
          <p:cNvSpPr/>
          <p:nvPr/>
        </p:nvSpPr>
        <p:spPr>
          <a:xfrm>
            <a:off x="5397469" y="809546"/>
            <a:ext cx="98261"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0" name="Google Shape;380;p19"/>
          <p:cNvSpPr/>
          <p:nvPr/>
        </p:nvSpPr>
        <p:spPr>
          <a:xfrm>
            <a:off x="5869865" y="4005523"/>
            <a:ext cx="79347"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1" name="Google Shape;381;p19"/>
          <p:cNvSpPr/>
          <p:nvPr/>
        </p:nvSpPr>
        <p:spPr>
          <a:xfrm>
            <a:off x="5002311" y="3108459"/>
            <a:ext cx="46798"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2" name="Google Shape;382;p19"/>
          <p:cNvSpPr/>
          <p:nvPr/>
        </p:nvSpPr>
        <p:spPr>
          <a:xfrm>
            <a:off x="1595455" y="2530795"/>
            <a:ext cx="84224"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3" name="Google Shape;383;p19"/>
          <p:cNvSpPr/>
          <p:nvPr/>
        </p:nvSpPr>
        <p:spPr>
          <a:xfrm>
            <a:off x="5564194" y="3240519"/>
            <a:ext cx="84224"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4" name="Google Shape;384;p19"/>
          <p:cNvSpPr/>
          <p:nvPr/>
        </p:nvSpPr>
        <p:spPr>
          <a:xfrm>
            <a:off x="5813457" y="1218591"/>
            <a:ext cx="65140"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85" name="Google Shape;385;p19"/>
          <p:cNvGrpSpPr/>
          <p:nvPr/>
        </p:nvGrpSpPr>
        <p:grpSpPr>
          <a:xfrm>
            <a:off x="5002313" y="-389684"/>
            <a:ext cx="107825"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88" name="Google Shape;388;p19"/>
          <p:cNvGrpSpPr/>
          <p:nvPr/>
        </p:nvGrpSpPr>
        <p:grpSpPr>
          <a:xfrm>
            <a:off x="1132525" y="507756"/>
            <a:ext cx="152651"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93" name="Google Shape;393;p19"/>
          <p:cNvGrpSpPr/>
          <p:nvPr/>
        </p:nvGrpSpPr>
        <p:grpSpPr>
          <a:xfrm>
            <a:off x="289017" y="1380678"/>
            <a:ext cx="149428"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97" name="Google Shape;397;p19"/>
          <p:cNvSpPr/>
          <p:nvPr/>
        </p:nvSpPr>
        <p:spPr>
          <a:xfrm>
            <a:off x="787946" y="3209653"/>
            <a:ext cx="6849"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8" name="Google Shape;398;p19"/>
          <p:cNvSpPr/>
          <p:nvPr/>
        </p:nvSpPr>
        <p:spPr>
          <a:xfrm>
            <a:off x="5317745" y="2590816"/>
            <a:ext cx="6849"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99" name="Google Shape;399;p19"/>
          <p:cNvGrpSpPr/>
          <p:nvPr/>
        </p:nvGrpSpPr>
        <p:grpSpPr>
          <a:xfrm>
            <a:off x="741757" y="-389666"/>
            <a:ext cx="46607"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02" name="Google Shape;402;p19"/>
          <p:cNvGrpSpPr/>
          <p:nvPr/>
        </p:nvGrpSpPr>
        <p:grpSpPr>
          <a:xfrm>
            <a:off x="6426545" y="2184814"/>
            <a:ext cx="161027"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05" name="Google Shape;405;p19"/>
          <p:cNvSpPr/>
          <p:nvPr/>
        </p:nvSpPr>
        <p:spPr>
          <a:xfrm>
            <a:off x="4817409" y="3192659"/>
            <a:ext cx="65140"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06" name="Google Shape;406;p19"/>
          <p:cNvGrpSpPr/>
          <p:nvPr/>
        </p:nvGrpSpPr>
        <p:grpSpPr>
          <a:xfrm>
            <a:off x="6165920" y="16"/>
            <a:ext cx="161027"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448031" y="1063525"/>
            <a:ext cx="2931525" cy="3786900"/>
          </a:xfrm>
          <a:prstGeom prst="rect">
            <a:avLst/>
          </a:prstGeom>
        </p:spPr>
        <p:txBody>
          <a:bodyPr spcFirstLastPara="1" wrap="square" lIns="91425" tIns="91425" rIns="91425" bIns="91425" anchor="t" anchorCtr="0">
            <a:noAutofit/>
          </a:bodyPr>
          <a:lstStyle>
            <a:lvl1pPr marL="457178" lvl="0" indent="-292086" rtl="0">
              <a:lnSpc>
                <a:spcPct val="100000"/>
              </a:lnSpc>
              <a:spcBef>
                <a:spcPts val="0"/>
              </a:spcBef>
              <a:spcAft>
                <a:spcPts val="0"/>
              </a:spcAft>
              <a:buSzPts val="1000"/>
              <a:buFont typeface="Livvic Light"/>
              <a:buChar char="●"/>
              <a:defRPr sz="1200"/>
            </a:lvl1pPr>
            <a:lvl2pPr marL="914354" lvl="1" indent="-292086" rtl="0">
              <a:spcBef>
                <a:spcPts val="1600"/>
              </a:spcBef>
              <a:spcAft>
                <a:spcPts val="0"/>
              </a:spcAft>
              <a:buSzPts val="1000"/>
              <a:buFont typeface="Nunito Light"/>
              <a:buChar char="○"/>
              <a:defRPr/>
            </a:lvl2pPr>
            <a:lvl3pPr marL="1371532" lvl="2" indent="-292086" rtl="0">
              <a:spcBef>
                <a:spcPts val="1600"/>
              </a:spcBef>
              <a:spcAft>
                <a:spcPts val="0"/>
              </a:spcAft>
              <a:buSzPts val="1000"/>
              <a:buFont typeface="Nunito Light"/>
              <a:buChar char="■"/>
              <a:defRPr/>
            </a:lvl3pPr>
            <a:lvl4pPr marL="1828709" lvl="3" indent="-292086" rtl="0">
              <a:spcBef>
                <a:spcPts val="1600"/>
              </a:spcBef>
              <a:spcAft>
                <a:spcPts val="0"/>
              </a:spcAft>
              <a:buSzPts val="1000"/>
              <a:buFont typeface="Nunito Light"/>
              <a:buChar char="●"/>
              <a:defRPr/>
            </a:lvl4pPr>
            <a:lvl5pPr marL="2285886" lvl="4" indent="-292086" rtl="0">
              <a:spcBef>
                <a:spcPts val="1600"/>
              </a:spcBef>
              <a:spcAft>
                <a:spcPts val="0"/>
              </a:spcAft>
              <a:buSzPts val="1000"/>
              <a:buFont typeface="Nunito Light"/>
              <a:buChar char="○"/>
              <a:defRPr/>
            </a:lvl5pPr>
            <a:lvl6pPr marL="2743062" lvl="5" indent="-292086" rtl="0">
              <a:spcBef>
                <a:spcPts val="1600"/>
              </a:spcBef>
              <a:spcAft>
                <a:spcPts val="0"/>
              </a:spcAft>
              <a:buSzPts val="1000"/>
              <a:buFont typeface="Nunito Light"/>
              <a:buChar char="■"/>
              <a:defRPr/>
            </a:lvl6pPr>
            <a:lvl7pPr marL="3200240" lvl="6" indent="-292086" rtl="0">
              <a:spcBef>
                <a:spcPts val="1600"/>
              </a:spcBef>
              <a:spcAft>
                <a:spcPts val="0"/>
              </a:spcAft>
              <a:buSzPts val="1000"/>
              <a:buFont typeface="Nunito Light"/>
              <a:buChar char="●"/>
              <a:defRPr/>
            </a:lvl7pPr>
            <a:lvl8pPr marL="3657418" lvl="7" indent="-292086" rtl="0">
              <a:spcBef>
                <a:spcPts val="1600"/>
              </a:spcBef>
              <a:spcAft>
                <a:spcPts val="0"/>
              </a:spcAft>
              <a:buSzPts val="1000"/>
              <a:buFont typeface="Nunito Light"/>
              <a:buChar char="○"/>
              <a:defRPr/>
            </a:lvl8pPr>
            <a:lvl9pPr marL="4114594" lvl="8" indent="-292086"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464120" y="411675"/>
            <a:ext cx="3545775"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3517595" y="1063525"/>
            <a:ext cx="2931525" cy="3786900"/>
          </a:xfrm>
          <a:prstGeom prst="rect">
            <a:avLst/>
          </a:prstGeom>
        </p:spPr>
        <p:txBody>
          <a:bodyPr spcFirstLastPara="1" wrap="square" lIns="91425" tIns="91425" rIns="91425" bIns="91425" anchor="t" anchorCtr="0">
            <a:noAutofit/>
          </a:bodyPr>
          <a:lstStyle>
            <a:lvl1pPr marL="457178" lvl="0" indent="-292086" rtl="0">
              <a:lnSpc>
                <a:spcPct val="100000"/>
              </a:lnSpc>
              <a:spcBef>
                <a:spcPts val="0"/>
              </a:spcBef>
              <a:spcAft>
                <a:spcPts val="0"/>
              </a:spcAft>
              <a:buClr>
                <a:srgbClr val="EC5D37"/>
              </a:buClr>
              <a:buSzPts val="1000"/>
              <a:buFont typeface="Livvic Light"/>
              <a:buChar char="●"/>
              <a:defRPr sz="1200"/>
            </a:lvl1pPr>
            <a:lvl2pPr marL="914354" lvl="1" indent="-292086" rtl="0">
              <a:spcBef>
                <a:spcPts val="1600"/>
              </a:spcBef>
              <a:spcAft>
                <a:spcPts val="0"/>
              </a:spcAft>
              <a:buClr>
                <a:srgbClr val="FFC800"/>
              </a:buClr>
              <a:buSzPts val="1000"/>
              <a:buFont typeface="Nunito Light"/>
              <a:buChar char="○"/>
              <a:defRPr/>
            </a:lvl2pPr>
            <a:lvl3pPr marL="1371532" lvl="2" indent="-292086" rtl="0">
              <a:spcBef>
                <a:spcPts val="1600"/>
              </a:spcBef>
              <a:spcAft>
                <a:spcPts val="0"/>
              </a:spcAft>
              <a:buClr>
                <a:srgbClr val="FFC800"/>
              </a:buClr>
              <a:buSzPts val="1000"/>
              <a:buFont typeface="Nunito Light"/>
              <a:buChar char="■"/>
              <a:defRPr/>
            </a:lvl3pPr>
            <a:lvl4pPr marL="1828709" lvl="3" indent="-292086" rtl="0">
              <a:spcBef>
                <a:spcPts val="1600"/>
              </a:spcBef>
              <a:spcAft>
                <a:spcPts val="0"/>
              </a:spcAft>
              <a:buClr>
                <a:srgbClr val="FFC800"/>
              </a:buClr>
              <a:buSzPts val="1000"/>
              <a:buFont typeface="Nunito Light"/>
              <a:buChar char="●"/>
              <a:defRPr/>
            </a:lvl4pPr>
            <a:lvl5pPr marL="2285886" lvl="4" indent="-292086" rtl="0">
              <a:spcBef>
                <a:spcPts val="1600"/>
              </a:spcBef>
              <a:spcAft>
                <a:spcPts val="0"/>
              </a:spcAft>
              <a:buClr>
                <a:srgbClr val="434343"/>
              </a:buClr>
              <a:buSzPts val="1000"/>
              <a:buFont typeface="Nunito Light"/>
              <a:buChar char="○"/>
              <a:defRPr/>
            </a:lvl5pPr>
            <a:lvl6pPr marL="2743062" lvl="5" indent="-292086" rtl="0">
              <a:spcBef>
                <a:spcPts val="1600"/>
              </a:spcBef>
              <a:spcAft>
                <a:spcPts val="0"/>
              </a:spcAft>
              <a:buClr>
                <a:srgbClr val="434343"/>
              </a:buClr>
              <a:buSzPts val="1000"/>
              <a:buFont typeface="Nunito Light"/>
              <a:buChar char="■"/>
              <a:defRPr/>
            </a:lvl6pPr>
            <a:lvl7pPr marL="3200240" lvl="6" indent="-292086" rtl="0">
              <a:spcBef>
                <a:spcPts val="1600"/>
              </a:spcBef>
              <a:spcAft>
                <a:spcPts val="0"/>
              </a:spcAft>
              <a:buClr>
                <a:srgbClr val="434343"/>
              </a:buClr>
              <a:buSzPts val="1000"/>
              <a:buFont typeface="Nunito Light"/>
              <a:buChar char="●"/>
              <a:defRPr/>
            </a:lvl7pPr>
            <a:lvl8pPr marL="3657418" lvl="7" indent="-292086" rtl="0">
              <a:spcBef>
                <a:spcPts val="1600"/>
              </a:spcBef>
              <a:spcAft>
                <a:spcPts val="0"/>
              </a:spcAft>
              <a:buClr>
                <a:srgbClr val="434343"/>
              </a:buClr>
              <a:buSzPts val="1000"/>
              <a:buFont typeface="Nunito Light"/>
              <a:buChar char="○"/>
              <a:defRPr/>
            </a:lvl8pPr>
            <a:lvl9pPr marL="4114594" lvl="8" indent="-292086"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6622444" y="1123707"/>
            <a:ext cx="81488"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4" name="Google Shape;414;p20"/>
          <p:cNvSpPr/>
          <p:nvPr/>
        </p:nvSpPr>
        <p:spPr>
          <a:xfrm>
            <a:off x="6867187" y="1340450"/>
            <a:ext cx="83588"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5" name="Google Shape;415;p20"/>
          <p:cNvSpPr/>
          <p:nvPr/>
        </p:nvSpPr>
        <p:spPr>
          <a:xfrm>
            <a:off x="4357391" y="214407"/>
            <a:ext cx="81469"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6" name="Google Shape;416;p20"/>
          <p:cNvSpPr/>
          <p:nvPr/>
        </p:nvSpPr>
        <p:spPr>
          <a:xfrm>
            <a:off x="5309853" y="420095"/>
            <a:ext cx="123619"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7" name="Google Shape;417;p20"/>
          <p:cNvSpPr/>
          <p:nvPr/>
        </p:nvSpPr>
        <p:spPr>
          <a:xfrm>
            <a:off x="5964529" y="278513"/>
            <a:ext cx="33731"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8" name="Google Shape;418;p20"/>
          <p:cNvSpPr/>
          <p:nvPr/>
        </p:nvSpPr>
        <p:spPr>
          <a:xfrm>
            <a:off x="5529339" y="-69325"/>
            <a:ext cx="116944"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9" name="Google Shape;419;p20"/>
          <p:cNvSpPr/>
          <p:nvPr/>
        </p:nvSpPr>
        <p:spPr>
          <a:xfrm>
            <a:off x="6348207" y="355050"/>
            <a:ext cx="116944"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0" name="Google Shape;420;p20"/>
          <p:cNvSpPr/>
          <p:nvPr/>
        </p:nvSpPr>
        <p:spPr>
          <a:xfrm>
            <a:off x="5448208" y="607368"/>
            <a:ext cx="92006"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1" name="Google Shape;421;p20"/>
          <p:cNvSpPr/>
          <p:nvPr/>
        </p:nvSpPr>
        <p:spPr>
          <a:xfrm>
            <a:off x="4724139" y="907625"/>
            <a:ext cx="116944"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2" name="Google Shape;422;p20"/>
          <p:cNvSpPr/>
          <p:nvPr/>
        </p:nvSpPr>
        <p:spPr>
          <a:xfrm>
            <a:off x="-62248" y="4540470"/>
            <a:ext cx="123619"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3" name="Google Shape;423;p20"/>
          <p:cNvSpPr/>
          <p:nvPr/>
        </p:nvSpPr>
        <p:spPr>
          <a:xfrm>
            <a:off x="76108" y="4727745"/>
            <a:ext cx="92006"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5401792" y="916059"/>
            <a:ext cx="91076"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 name="Google Shape;40;p3"/>
          <p:cNvSpPr/>
          <p:nvPr/>
        </p:nvSpPr>
        <p:spPr>
          <a:xfrm>
            <a:off x="6197758" y="2953681"/>
            <a:ext cx="78065"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1" name="Google Shape;41;p3"/>
          <p:cNvGrpSpPr/>
          <p:nvPr/>
        </p:nvGrpSpPr>
        <p:grpSpPr>
          <a:xfrm>
            <a:off x="6197764" y="-434366"/>
            <a:ext cx="141665"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5" name="Google Shape;45;p3"/>
          <p:cNvSpPr/>
          <p:nvPr/>
        </p:nvSpPr>
        <p:spPr>
          <a:xfrm>
            <a:off x="6364500" y="1614632"/>
            <a:ext cx="60377"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6" name="Google Shape;46;p3"/>
          <p:cNvGrpSpPr/>
          <p:nvPr/>
        </p:nvGrpSpPr>
        <p:grpSpPr>
          <a:xfrm>
            <a:off x="2732924" y="-436198"/>
            <a:ext cx="99939"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9" name="Google Shape;49;p3"/>
          <p:cNvSpPr/>
          <p:nvPr/>
        </p:nvSpPr>
        <p:spPr>
          <a:xfrm>
            <a:off x="6701795" y="17"/>
            <a:ext cx="6348"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50" name="Google Shape;50;p3"/>
          <p:cNvGrpSpPr/>
          <p:nvPr/>
        </p:nvGrpSpPr>
        <p:grpSpPr>
          <a:xfrm>
            <a:off x="6006075" y="2108914"/>
            <a:ext cx="14925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3" name="Google Shape;53;p3"/>
          <p:cNvGrpSpPr/>
          <p:nvPr/>
        </p:nvGrpSpPr>
        <p:grpSpPr>
          <a:xfrm>
            <a:off x="390750" y="1091555"/>
            <a:ext cx="14925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56" name="Google Shape;56;p3"/>
          <p:cNvSpPr txBox="1">
            <a:spLocks noGrp="1"/>
          </p:cNvSpPr>
          <p:nvPr>
            <p:ph type="ctrTitle"/>
          </p:nvPr>
        </p:nvSpPr>
        <p:spPr>
          <a:xfrm>
            <a:off x="1523465" y="1742775"/>
            <a:ext cx="19665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343690" y="2417450"/>
            <a:ext cx="232605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4376175" y="2122225"/>
            <a:ext cx="73575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692719" y="1196026"/>
            <a:ext cx="73665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692729" y="1684093"/>
            <a:ext cx="1965375"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5287784" y="1196025"/>
            <a:ext cx="852975"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4087625" y="1684093"/>
            <a:ext cx="2053125"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464119" y="411675"/>
            <a:ext cx="346365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5348544" y="365350"/>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 name="Google Shape;85;p5"/>
          <p:cNvSpPr/>
          <p:nvPr/>
        </p:nvSpPr>
        <p:spPr>
          <a:xfrm>
            <a:off x="6302392" y="218375"/>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 name="Google Shape;86;p5"/>
          <p:cNvSpPr/>
          <p:nvPr/>
        </p:nvSpPr>
        <p:spPr>
          <a:xfrm>
            <a:off x="5832592" y="362575"/>
            <a:ext cx="39356"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 name="Google Shape;87;p5"/>
          <p:cNvSpPr/>
          <p:nvPr/>
        </p:nvSpPr>
        <p:spPr>
          <a:xfrm>
            <a:off x="6404581" y="540950"/>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88" name="Google Shape;88;p5"/>
          <p:cNvGrpSpPr/>
          <p:nvPr/>
        </p:nvGrpSpPr>
        <p:grpSpPr>
          <a:xfrm>
            <a:off x="4969601" y="-164562"/>
            <a:ext cx="90879"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91" name="Google Shape;91;p5"/>
          <p:cNvSpPr/>
          <p:nvPr/>
        </p:nvSpPr>
        <p:spPr>
          <a:xfrm>
            <a:off x="238660" y="4418900"/>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2" name="Google Shape;92;p5"/>
          <p:cNvSpPr/>
          <p:nvPr/>
        </p:nvSpPr>
        <p:spPr>
          <a:xfrm>
            <a:off x="340850" y="4741475"/>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464120" y="411675"/>
            <a:ext cx="3545775"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5679790" y="277375"/>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6" name="Google Shape;96;p6"/>
          <p:cNvSpPr/>
          <p:nvPr/>
        </p:nvSpPr>
        <p:spPr>
          <a:xfrm>
            <a:off x="6739387" y="411675"/>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7" name="Google Shape;97;p6"/>
          <p:cNvSpPr/>
          <p:nvPr/>
        </p:nvSpPr>
        <p:spPr>
          <a:xfrm>
            <a:off x="6269590" y="555875"/>
            <a:ext cx="39356"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8" name="Google Shape;98;p6"/>
          <p:cNvSpPr/>
          <p:nvPr/>
        </p:nvSpPr>
        <p:spPr>
          <a:xfrm>
            <a:off x="6841578" y="734250"/>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9" name="Google Shape;99;p6"/>
          <p:cNvSpPr/>
          <p:nvPr/>
        </p:nvSpPr>
        <p:spPr>
          <a:xfrm>
            <a:off x="6598950" y="1088657"/>
            <a:ext cx="116944"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0" name="Google Shape;100;p6"/>
          <p:cNvSpPr/>
          <p:nvPr/>
        </p:nvSpPr>
        <p:spPr>
          <a:xfrm>
            <a:off x="4574508" y="-150600"/>
            <a:ext cx="72034"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 name="Google Shape;101;p6"/>
          <p:cNvSpPr/>
          <p:nvPr/>
        </p:nvSpPr>
        <p:spPr>
          <a:xfrm>
            <a:off x="5026893" y="444536"/>
            <a:ext cx="71620"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2" name="Google Shape;102;p6"/>
          <p:cNvSpPr/>
          <p:nvPr/>
        </p:nvSpPr>
        <p:spPr>
          <a:xfrm>
            <a:off x="4428733" y="143229"/>
            <a:ext cx="61694"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3" name="Google Shape;103;p6"/>
          <p:cNvSpPr/>
          <p:nvPr/>
        </p:nvSpPr>
        <p:spPr>
          <a:xfrm>
            <a:off x="227703" y="4401725"/>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4" name="Google Shape;104;p6"/>
          <p:cNvSpPr/>
          <p:nvPr/>
        </p:nvSpPr>
        <p:spPr>
          <a:xfrm>
            <a:off x="423056" y="4753907"/>
            <a:ext cx="116944"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463730" y="2199025"/>
            <a:ext cx="1429425" cy="1296300"/>
          </a:xfrm>
          <a:prstGeom prst="rect">
            <a:avLst/>
          </a:prstGeom>
        </p:spPr>
        <p:txBody>
          <a:bodyPr spcFirstLastPara="1" wrap="square" lIns="91425" tIns="91425" rIns="91425" bIns="91425" anchor="t" anchorCtr="0">
            <a:noAutofit/>
          </a:bodyPr>
          <a:lstStyle>
            <a:lvl1pPr marL="457178" lvl="0" indent="-304784">
              <a:spcBef>
                <a:spcPts val="0"/>
              </a:spcBef>
              <a:spcAft>
                <a:spcPts val="0"/>
              </a:spcAft>
              <a:buSzPts val="1200"/>
              <a:buChar char="●"/>
              <a:defRPr sz="1600"/>
            </a:lvl1pPr>
            <a:lvl2pPr marL="914354" lvl="1" indent="-304784">
              <a:spcBef>
                <a:spcPts val="1600"/>
              </a:spcBef>
              <a:spcAft>
                <a:spcPts val="0"/>
              </a:spcAft>
              <a:buSzPts val="1200"/>
              <a:buChar char="○"/>
              <a:defRPr sz="1200"/>
            </a:lvl2pPr>
            <a:lvl3pPr marL="1371532" lvl="2" indent="-304784">
              <a:spcBef>
                <a:spcPts val="1600"/>
              </a:spcBef>
              <a:spcAft>
                <a:spcPts val="0"/>
              </a:spcAft>
              <a:buSzPts val="1200"/>
              <a:buChar char="■"/>
              <a:defRPr sz="1200"/>
            </a:lvl3pPr>
            <a:lvl4pPr marL="1828709" lvl="3" indent="-304784">
              <a:spcBef>
                <a:spcPts val="1600"/>
              </a:spcBef>
              <a:spcAft>
                <a:spcPts val="0"/>
              </a:spcAft>
              <a:buSzPts val="1200"/>
              <a:buChar char="●"/>
              <a:defRPr sz="1200"/>
            </a:lvl4pPr>
            <a:lvl5pPr marL="2285886" lvl="4" indent="-304784">
              <a:spcBef>
                <a:spcPts val="1600"/>
              </a:spcBef>
              <a:spcAft>
                <a:spcPts val="0"/>
              </a:spcAft>
              <a:buSzPts val="1200"/>
              <a:buChar char="○"/>
              <a:defRPr sz="1200"/>
            </a:lvl5pPr>
            <a:lvl6pPr marL="2743062" lvl="5" indent="-304784">
              <a:spcBef>
                <a:spcPts val="1600"/>
              </a:spcBef>
              <a:spcAft>
                <a:spcPts val="0"/>
              </a:spcAft>
              <a:buSzPts val="1200"/>
              <a:buChar char="■"/>
              <a:defRPr sz="1200"/>
            </a:lvl6pPr>
            <a:lvl7pPr marL="3200240" lvl="6" indent="-304784">
              <a:spcBef>
                <a:spcPts val="1600"/>
              </a:spcBef>
              <a:spcAft>
                <a:spcPts val="0"/>
              </a:spcAft>
              <a:buSzPts val="1200"/>
              <a:buChar char="●"/>
              <a:defRPr sz="1200"/>
            </a:lvl7pPr>
            <a:lvl8pPr marL="3657418" lvl="7" indent="-304784">
              <a:spcBef>
                <a:spcPts val="1600"/>
              </a:spcBef>
              <a:spcAft>
                <a:spcPts val="0"/>
              </a:spcAft>
              <a:buSzPts val="1200"/>
              <a:buChar char="○"/>
              <a:defRPr sz="1200"/>
            </a:lvl8pPr>
            <a:lvl9pPr marL="4114594" lvl="8" indent="-304784">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464120" y="411675"/>
            <a:ext cx="3545775"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5348544" y="365350"/>
            <a:ext cx="125363"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 name="Google Shape;109;p7"/>
          <p:cNvSpPr/>
          <p:nvPr/>
        </p:nvSpPr>
        <p:spPr>
          <a:xfrm>
            <a:off x="6302392" y="218375"/>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 name="Google Shape;110;p7"/>
          <p:cNvSpPr/>
          <p:nvPr/>
        </p:nvSpPr>
        <p:spPr>
          <a:xfrm>
            <a:off x="5832592" y="362575"/>
            <a:ext cx="39356"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 name="Google Shape;111;p7"/>
          <p:cNvSpPr/>
          <p:nvPr/>
        </p:nvSpPr>
        <p:spPr>
          <a:xfrm>
            <a:off x="6404581" y="540950"/>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12" name="Google Shape;112;p7"/>
          <p:cNvGrpSpPr/>
          <p:nvPr/>
        </p:nvGrpSpPr>
        <p:grpSpPr>
          <a:xfrm>
            <a:off x="4969601" y="-164562"/>
            <a:ext cx="90879"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15" name="Google Shape;115;p7"/>
          <p:cNvSpPr/>
          <p:nvPr/>
        </p:nvSpPr>
        <p:spPr>
          <a:xfrm>
            <a:off x="238660" y="4418900"/>
            <a:ext cx="81488"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 name="Google Shape;116;p7"/>
          <p:cNvSpPr/>
          <p:nvPr/>
        </p:nvSpPr>
        <p:spPr>
          <a:xfrm>
            <a:off x="340850" y="4741475"/>
            <a:ext cx="123263"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1527750" y="1496400"/>
            <a:ext cx="38025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795345" y="1158638"/>
            <a:ext cx="90899"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 name="Google Shape;120;p8"/>
          <p:cNvSpPr/>
          <p:nvPr/>
        </p:nvSpPr>
        <p:spPr>
          <a:xfrm>
            <a:off x="5849806" y="916059"/>
            <a:ext cx="91076"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 name="Google Shape;121;p8"/>
          <p:cNvSpPr/>
          <p:nvPr/>
        </p:nvSpPr>
        <p:spPr>
          <a:xfrm>
            <a:off x="3943453" y="2452412"/>
            <a:ext cx="431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2" name="Google Shape;122;p8"/>
          <p:cNvSpPr/>
          <p:nvPr/>
        </p:nvSpPr>
        <p:spPr>
          <a:xfrm>
            <a:off x="206752" y="1557061"/>
            <a:ext cx="43376"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3" name="Google Shape;123;p8"/>
          <p:cNvSpPr/>
          <p:nvPr/>
        </p:nvSpPr>
        <p:spPr>
          <a:xfrm>
            <a:off x="1730914" y="3002386"/>
            <a:ext cx="78065"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4" name="Google Shape;124;p8"/>
          <p:cNvSpPr/>
          <p:nvPr/>
        </p:nvSpPr>
        <p:spPr>
          <a:xfrm>
            <a:off x="6197758" y="2953681"/>
            <a:ext cx="78065"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25" name="Google Shape;125;p8"/>
          <p:cNvGrpSpPr/>
          <p:nvPr/>
        </p:nvGrpSpPr>
        <p:grpSpPr>
          <a:xfrm>
            <a:off x="6197764" y="-434366"/>
            <a:ext cx="141665"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29" name="Google Shape;129;p8"/>
          <p:cNvSpPr/>
          <p:nvPr/>
        </p:nvSpPr>
        <p:spPr>
          <a:xfrm>
            <a:off x="6364500" y="1614632"/>
            <a:ext cx="60377"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 name="Google Shape;130;p8"/>
          <p:cNvSpPr/>
          <p:nvPr/>
        </p:nvSpPr>
        <p:spPr>
          <a:xfrm>
            <a:off x="4719755" y="835609"/>
            <a:ext cx="60357"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 name="Google Shape;131;p8"/>
          <p:cNvSpPr/>
          <p:nvPr/>
        </p:nvSpPr>
        <p:spPr>
          <a:xfrm>
            <a:off x="1333881" y="2156778"/>
            <a:ext cx="89995"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32" name="Google Shape;132;p8"/>
          <p:cNvGrpSpPr/>
          <p:nvPr/>
        </p:nvGrpSpPr>
        <p:grpSpPr>
          <a:xfrm>
            <a:off x="2318062" y="-533657"/>
            <a:ext cx="73544"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5" name="Google Shape;135;p8"/>
          <p:cNvGrpSpPr/>
          <p:nvPr/>
        </p:nvGrpSpPr>
        <p:grpSpPr>
          <a:xfrm>
            <a:off x="3669578" y="-340112"/>
            <a:ext cx="90879"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38" name="Google Shape;138;p8"/>
          <p:cNvGrpSpPr/>
          <p:nvPr/>
        </p:nvGrpSpPr>
        <p:grpSpPr>
          <a:xfrm>
            <a:off x="5225879" y="85446"/>
            <a:ext cx="99939"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1" name="Google Shape;141;p8"/>
          <p:cNvGrpSpPr/>
          <p:nvPr/>
        </p:nvGrpSpPr>
        <p:grpSpPr>
          <a:xfrm>
            <a:off x="187963" y="2402301"/>
            <a:ext cx="141488"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46" name="Google Shape;146;p8"/>
          <p:cNvGrpSpPr/>
          <p:nvPr/>
        </p:nvGrpSpPr>
        <p:grpSpPr>
          <a:xfrm>
            <a:off x="736815" y="1695101"/>
            <a:ext cx="149428"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50" name="Google Shape;150;p8"/>
          <p:cNvSpPr/>
          <p:nvPr/>
        </p:nvSpPr>
        <p:spPr>
          <a:xfrm>
            <a:off x="485147" y="21452"/>
            <a:ext cx="6348"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51" name="Google Shape;151;p8"/>
          <p:cNvGrpSpPr/>
          <p:nvPr/>
        </p:nvGrpSpPr>
        <p:grpSpPr>
          <a:xfrm>
            <a:off x="1529020" y="173914"/>
            <a:ext cx="431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54" name="Google Shape;154;p8"/>
          <p:cNvGrpSpPr/>
          <p:nvPr/>
        </p:nvGrpSpPr>
        <p:grpSpPr>
          <a:xfrm>
            <a:off x="6006075" y="2108914"/>
            <a:ext cx="14925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57" name="Google Shape;157;p8"/>
          <p:cNvSpPr/>
          <p:nvPr/>
        </p:nvSpPr>
        <p:spPr>
          <a:xfrm>
            <a:off x="2026517" y="1158651"/>
            <a:ext cx="90899"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58" name="Google Shape;158;p8"/>
          <p:cNvGrpSpPr/>
          <p:nvPr/>
        </p:nvGrpSpPr>
        <p:grpSpPr>
          <a:xfrm>
            <a:off x="3071363" y="-859690"/>
            <a:ext cx="14925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1" name="Google Shape;161;p8"/>
          <p:cNvGrpSpPr/>
          <p:nvPr/>
        </p:nvGrpSpPr>
        <p:grpSpPr>
          <a:xfrm>
            <a:off x="4749965" y="3704946"/>
            <a:ext cx="99939"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64" name="Google Shape;164;p8"/>
          <p:cNvGrpSpPr/>
          <p:nvPr/>
        </p:nvGrpSpPr>
        <p:grpSpPr>
          <a:xfrm>
            <a:off x="2026517" y="3612770"/>
            <a:ext cx="90879"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67" name="Google Shape;167;p8"/>
          <p:cNvSpPr/>
          <p:nvPr/>
        </p:nvSpPr>
        <p:spPr>
          <a:xfrm>
            <a:off x="4154645" y="4516718"/>
            <a:ext cx="78065"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8" name="Google Shape;168;p8"/>
          <p:cNvSpPr/>
          <p:nvPr/>
        </p:nvSpPr>
        <p:spPr>
          <a:xfrm>
            <a:off x="5245664" y="3378784"/>
            <a:ext cx="60357"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199125" y="1233175"/>
            <a:ext cx="30339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199125" y="2803075"/>
            <a:ext cx="30339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3704625" y="724075"/>
            <a:ext cx="2877750" cy="3695100"/>
          </a:xfrm>
          <a:prstGeom prst="rect">
            <a:avLst/>
          </a:prstGeom>
        </p:spPr>
        <p:txBody>
          <a:bodyPr spcFirstLastPara="1" wrap="square" lIns="91425" tIns="91425" rIns="91425" bIns="91425" anchor="ctr" anchorCtr="0">
            <a:noAutofit/>
          </a:bodyPr>
          <a:lstStyle>
            <a:lvl1pPr marL="457178" lvl="0" indent="-342882">
              <a:spcBef>
                <a:spcPts val="0"/>
              </a:spcBef>
              <a:spcAft>
                <a:spcPts val="0"/>
              </a:spcAft>
              <a:buSzPts val="1800"/>
              <a:buChar char="●"/>
              <a:defRPr/>
            </a:lvl1pPr>
            <a:lvl2pPr marL="914354" lvl="1" indent="-317484">
              <a:spcBef>
                <a:spcPts val="1600"/>
              </a:spcBef>
              <a:spcAft>
                <a:spcPts val="0"/>
              </a:spcAft>
              <a:buSzPts val="1400"/>
              <a:buChar char="○"/>
              <a:defRPr/>
            </a:lvl2pPr>
            <a:lvl3pPr marL="1371532" lvl="2" indent="-317484">
              <a:spcBef>
                <a:spcPts val="1600"/>
              </a:spcBef>
              <a:spcAft>
                <a:spcPts val="0"/>
              </a:spcAft>
              <a:buSzPts val="1400"/>
              <a:buChar char="■"/>
              <a:defRPr/>
            </a:lvl3pPr>
            <a:lvl4pPr marL="1828709" lvl="3" indent="-317484">
              <a:spcBef>
                <a:spcPts val="1600"/>
              </a:spcBef>
              <a:spcAft>
                <a:spcPts val="0"/>
              </a:spcAft>
              <a:buSzPts val="1400"/>
              <a:buChar char="●"/>
              <a:defRPr/>
            </a:lvl4pPr>
            <a:lvl5pPr marL="2285886" lvl="4" indent="-317484">
              <a:spcBef>
                <a:spcPts val="1600"/>
              </a:spcBef>
              <a:spcAft>
                <a:spcPts val="0"/>
              </a:spcAft>
              <a:buSzPts val="1400"/>
              <a:buChar char="○"/>
              <a:defRPr/>
            </a:lvl5pPr>
            <a:lvl6pPr marL="2743062" lvl="5" indent="-317484">
              <a:spcBef>
                <a:spcPts val="1600"/>
              </a:spcBef>
              <a:spcAft>
                <a:spcPts val="0"/>
              </a:spcAft>
              <a:buSzPts val="1400"/>
              <a:buChar char="■"/>
              <a:defRPr/>
            </a:lvl6pPr>
            <a:lvl7pPr marL="3200240" lvl="6" indent="-317484">
              <a:spcBef>
                <a:spcPts val="1600"/>
              </a:spcBef>
              <a:spcAft>
                <a:spcPts val="0"/>
              </a:spcAft>
              <a:buSzPts val="1400"/>
              <a:buChar char="●"/>
              <a:defRPr/>
            </a:lvl7pPr>
            <a:lvl8pPr marL="3657418" lvl="7" indent="-317484">
              <a:spcBef>
                <a:spcPts val="1600"/>
              </a:spcBef>
              <a:spcAft>
                <a:spcPts val="0"/>
              </a:spcAft>
              <a:buSzPts val="1400"/>
              <a:buChar char="○"/>
              <a:defRPr/>
            </a:lvl8pPr>
            <a:lvl9pPr marL="4114594" lvl="8" indent="-317484">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436445" y="3391646"/>
            <a:ext cx="3094875"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2301506" y="3075325"/>
            <a:ext cx="229185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1749752" y="1799075"/>
            <a:ext cx="3358575"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215880" y="2890613"/>
            <a:ext cx="90899"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9" name="Google Shape;179;p11"/>
          <p:cNvSpPr/>
          <p:nvPr/>
        </p:nvSpPr>
        <p:spPr>
          <a:xfrm>
            <a:off x="929055" y="2106884"/>
            <a:ext cx="91076"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0" name="Google Shape;180;p11"/>
          <p:cNvSpPr/>
          <p:nvPr/>
        </p:nvSpPr>
        <p:spPr>
          <a:xfrm>
            <a:off x="6532519" y="4821502"/>
            <a:ext cx="73544"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1" name="Google Shape;181;p11"/>
          <p:cNvSpPr/>
          <p:nvPr/>
        </p:nvSpPr>
        <p:spPr>
          <a:xfrm>
            <a:off x="206752" y="1557061"/>
            <a:ext cx="43376"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2" name="Google Shape;182;p11"/>
          <p:cNvSpPr/>
          <p:nvPr/>
        </p:nvSpPr>
        <p:spPr>
          <a:xfrm>
            <a:off x="6197758" y="2953681"/>
            <a:ext cx="78065"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83" name="Google Shape;183;p11"/>
          <p:cNvGrpSpPr/>
          <p:nvPr/>
        </p:nvGrpSpPr>
        <p:grpSpPr>
          <a:xfrm>
            <a:off x="6162758" y="3576772"/>
            <a:ext cx="141665"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87" name="Google Shape;187;p11"/>
          <p:cNvSpPr/>
          <p:nvPr/>
        </p:nvSpPr>
        <p:spPr>
          <a:xfrm>
            <a:off x="6539100" y="1164882"/>
            <a:ext cx="60377"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88" name="Google Shape;188;p11"/>
          <p:cNvGrpSpPr/>
          <p:nvPr/>
        </p:nvGrpSpPr>
        <p:grpSpPr>
          <a:xfrm>
            <a:off x="5639512" y="3243318"/>
            <a:ext cx="73544"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91" name="Google Shape;191;p11"/>
          <p:cNvGrpSpPr/>
          <p:nvPr/>
        </p:nvGrpSpPr>
        <p:grpSpPr>
          <a:xfrm>
            <a:off x="604367" y="2953665"/>
            <a:ext cx="90879"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94" name="Google Shape;194;p11"/>
          <p:cNvGrpSpPr/>
          <p:nvPr/>
        </p:nvGrpSpPr>
        <p:grpSpPr>
          <a:xfrm>
            <a:off x="187963" y="2402301"/>
            <a:ext cx="141488"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99" name="Google Shape;199;p11"/>
          <p:cNvSpPr/>
          <p:nvPr/>
        </p:nvSpPr>
        <p:spPr>
          <a:xfrm>
            <a:off x="6230411" y="-383977"/>
            <a:ext cx="6348"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0" name="Google Shape;200;p11"/>
          <p:cNvSpPr/>
          <p:nvPr/>
        </p:nvSpPr>
        <p:spPr>
          <a:xfrm>
            <a:off x="485147" y="21452"/>
            <a:ext cx="6348"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01" name="Google Shape;201;p11"/>
          <p:cNvGrpSpPr/>
          <p:nvPr/>
        </p:nvGrpSpPr>
        <p:grpSpPr>
          <a:xfrm>
            <a:off x="1529020" y="173914"/>
            <a:ext cx="431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204" name="Google Shape;204;p11"/>
          <p:cNvSpPr/>
          <p:nvPr/>
        </p:nvSpPr>
        <p:spPr>
          <a:xfrm>
            <a:off x="5686756" y="1834534"/>
            <a:ext cx="91076"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05" name="Google Shape;205;p11"/>
          <p:cNvGrpSpPr/>
          <p:nvPr/>
        </p:nvGrpSpPr>
        <p:grpSpPr>
          <a:xfrm>
            <a:off x="3690130" y="-496491"/>
            <a:ext cx="141665"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209" name="Google Shape;209;p11"/>
          <p:cNvSpPr/>
          <p:nvPr/>
        </p:nvSpPr>
        <p:spPr>
          <a:xfrm>
            <a:off x="5313605" y="549572"/>
            <a:ext cx="60357"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10" name="Google Shape;210;p11"/>
          <p:cNvGrpSpPr/>
          <p:nvPr/>
        </p:nvGrpSpPr>
        <p:grpSpPr>
          <a:xfrm>
            <a:off x="2272853" y="-223849"/>
            <a:ext cx="90879"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13" name="Google Shape;213;p11"/>
          <p:cNvGrpSpPr/>
          <p:nvPr/>
        </p:nvGrpSpPr>
        <p:grpSpPr>
          <a:xfrm>
            <a:off x="1729719" y="2569228"/>
            <a:ext cx="149428"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33775" y="445025"/>
            <a:ext cx="639045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233775" y="1152475"/>
            <a:ext cx="639045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1" r:id="rId12"/>
    <p:sldLayoutId id="2147483662" r:id="rId13"/>
    <p:sldLayoutId id="2147483664" r:id="rId14"/>
    <p:sldLayoutId id="2147483665" r:id="rId15"/>
    <p:sldLayoutId id="2147483666" r:id="rId16"/>
    <p:sldLayoutId id="2147483667" r:id="rId17"/>
    <p:sldLayoutId id="2147483668"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801077" y="933450"/>
            <a:ext cx="5285475"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801077" y="1695450"/>
            <a:ext cx="5285475"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16.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hyperlink" Target="https://fonts.google.com/specimen/Maven+Pro?query=mave"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1781251" y="2804489"/>
            <a:ext cx="3295500" cy="792600"/>
          </a:xfrm>
          <a:prstGeom prst="rect">
            <a:avLst/>
          </a:prstGeom>
        </p:spPr>
        <p:txBody>
          <a:bodyPr spcFirstLastPara="1" wrap="square" lIns="91425" tIns="91425" rIns="91425" bIns="91425" anchor="t" anchorCtr="0">
            <a:noAutofit/>
          </a:bodyPr>
          <a:lstStyle/>
          <a:p>
            <a:pPr marL="0" indent="0"/>
            <a:r>
              <a:rPr lang="en" dirty="0"/>
              <a:t>Spring Data JPA &amp; Hibernate</a:t>
            </a:r>
            <a:endParaRPr dirty="0"/>
          </a:p>
        </p:txBody>
      </p:sp>
      <p:sp>
        <p:nvSpPr>
          <p:cNvPr id="435" name="Google Shape;435;p25"/>
          <p:cNvSpPr txBox="1">
            <a:spLocks noGrp="1"/>
          </p:cNvSpPr>
          <p:nvPr>
            <p:ph type="ctrTitle"/>
          </p:nvPr>
        </p:nvSpPr>
        <p:spPr>
          <a:xfrm>
            <a:off x="418651" y="751889"/>
            <a:ext cx="6020700" cy="2052600"/>
          </a:xfrm>
          <a:prstGeom prst="rect">
            <a:avLst/>
          </a:prstGeom>
        </p:spPr>
        <p:txBody>
          <a:bodyPr spcFirstLastPara="1" wrap="square" lIns="91425" tIns="91425" rIns="91425" bIns="91425" anchor="b" anchorCtr="0">
            <a:noAutofit/>
          </a:bodyPr>
          <a:lstStyle/>
          <a:p>
            <a:r>
              <a:rPr lang="en" dirty="0"/>
              <a:t>RESTFUL </a:t>
            </a:r>
            <a:r>
              <a:rPr lang="en" dirty="0">
                <a:solidFill>
                  <a:schemeClr val="accent2"/>
                </a:solidFill>
              </a:rPr>
              <a:t>API</a:t>
            </a:r>
            <a:r>
              <a:rPr lang="en" dirty="0"/>
              <a:t> WITH SPRING BOOT</a:t>
            </a:r>
            <a:endParaRPr dirty="0"/>
          </a:p>
        </p:txBody>
      </p:sp>
      <p:sp>
        <p:nvSpPr>
          <p:cNvPr id="436" name="Google Shape;436;p25"/>
          <p:cNvSpPr/>
          <p:nvPr/>
        </p:nvSpPr>
        <p:spPr>
          <a:xfrm>
            <a:off x="774284" y="4715498"/>
            <a:ext cx="121435" cy="12143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endParaRPr/>
          </a:p>
        </p:txBody>
      </p:sp>
      <p:sp>
        <p:nvSpPr>
          <p:cNvPr id="437" name="Google Shape;437;p25"/>
          <p:cNvSpPr/>
          <p:nvPr/>
        </p:nvSpPr>
        <p:spPr>
          <a:xfrm>
            <a:off x="5904948" y="3537818"/>
            <a:ext cx="57835" cy="57835"/>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endParaRPr/>
          </a:p>
        </p:txBody>
      </p:sp>
      <p:sp>
        <p:nvSpPr>
          <p:cNvPr id="438" name="Google Shape;438;p25"/>
          <p:cNvSpPr/>
          <p:nvPr/>
        </p:nvSpPr>
        <p:spPr>
          <a:xfrm>
            <a:off x="1164886" y="3002390"/>
            <a:ext cx="104087" cy="10432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endParaRPr/>
          </a:p>
        </p:txBody>
      </p:sp>
      <p:sp>
        <p:nvSpPr>
          <p:cNvPr id="439" name="Google Shape;439;p25"/>
          <p:cNvSpPr/>
          <p:nvPr/>
        </p:nvSpPr>
        <p:spPr>
          <a:xfrm>
            <a:off x="5150006"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440" name="Google Shape;440;p25"/>
          <p:cNvSpPr/>
          <p:nvPr/>
        </p:nvSpPr>
        <p:spPr>
          <a:xfrm>
            <a:off x="4826509" y="3118808"/>
            <a:ext cx="119993" cy="119967"/>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441" name="Google Shape;441;p25"/>
          <p:cNvSpPr/>
          <p:nvPr/>
        </p:nvSpPr>
        <p:spPr>
          <a:xfrm>
            <a:off x="1781248" y="4302214"/>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endParaRPr/>
          </a:p>
        </p:txBody>
      </p:sp>
      <p:grpSp>
        <p:nvGrpSpPr>
          <p:cNvPr id="442" name="Google Shape;442;p25"/>
          <p:cNvGrpSpPr/>
          <p:nvPr/>
        </p:nvGrpSpPr>
        <p:grpSpPr>
          <a:xfrm>
            <a:off x="5089316" y="3696334"/>
            <a:ext cx="121435"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endParaRPr/>
            </a:p>
          </p:txBody>
        </p:sp>
      </p:grpSp>
      <p:grpSp>
        <p:nvGrpSpPr>
          <p:cNvPr id="445" name="Google Shape;445;p25"/>
          <p:cNvGrpSpPr/>
          <p:nvPr/>
        </p:nvGrpSpPr>
        <p:grpSpPr>
          <a:xfrm>
            <a:off x="5637550" y="337719"/>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endParaRPr/>
            </a:p>
          </p:txBody>
        </p:sp>
      </p:grpSp>
      <p:grpSp>
        <p:nvGrpSpPr>
          <p:cNvPr id="448" name="Google Shape;448;p25"/>
          <p:cNvGrpSpPr/>
          <p:nvPr/>
        </p:nvGrpSpPr>
        <p:grpSpPr>
          <a:xfrm>
            <a:off x="465722" y="1280052"/>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endParaRPr/>
            </a:p>
          </p:txBody>
        </p:sp>
      </p:grpSp>
      <p:sp>
        <p:nvSpPr>
          <p:cNvPr id="452" name="Google Shape;452;p25"/>
          <p:cNvSpPr/>
          <p:nvPr/>
        </p:nvSpPr>
        <p:spPr>
          <a:xfrm>
            <a:off x="1212692" y="3696334"/>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453" name="Google Shape;453;p25"/>
          <p:cNvSpPr/>
          <p:nvPr/>
        </p:nvSpPr>
        <p:spPr>
          <a:xfrm>
            <a:off x="6303601" y="3454957"/>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endParaRPr/>
          </a:p>
        </p:txBody>
      </p:sp>
      <p:grpSp>
        <p:nvGrpSpPr>
          <p:cNvPr id="454" name="Google Shape;454;p25"/>
          <p:cNvGrpSpPr/>
          <p:nvPr/>
        </p:nvGrpSpPr>
        <p:grpSpPr>
          <a:xfrm>
            <a:off x="6865099" y="2108913"/>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endParaRPr/>
            </a:p>
          </p:txBody>
        </p:sp>
      </p:grpSp>
      <p:grpSp>
        <p:nvGrpSpPr>
          <p:cNvPr id="457" name="Google Shape;457;p25"/>
          <p:cNvGrpSpPr/>
          <p:nvPr/>
        </p:nvGrpSpPr>
        <p:grpSpPr>
          <a:xfrm>
            <a:off x="3329505" y="3928610"/>
            <a:ext cx="199001" cy="867199"/>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894000" y="1496401"/>
            <a:ext cx="5070000" cy="2150700"/>
          </a:xfrm>
          <a:prstGeom prst="rect">
            <a:avLst/>
          </a:prstGeom>
        </p:spPr>
        <p:txBody>
          <a:bodyPr spcFirstLastPara="1" wrap="square" lIns="91425" tIns="91425" rIns="91425" bIns="91425" anchor="ctr" anchorCtr="0">
            <a:noAutofit/>
          </a:bodyPr>
          <a:lstStyle/>
          <a:p>
            <a:r>
              <a:rPr lang="en"/>
              <a:t>AWESOME </a:t>
            </a:r>
            <a:r>
              <a:rPr lang="en">
                <a:solidFill>
                  <a:schemeClr val="accent3"/>
                </a:solidFill>
              </a:rPr>
              <a:t>WORDS</a:t>
            </a:r>
            <a:endParaRPr>
              <a:solidFill>
                <a:schemeClr val="accent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408088" y="2404552"/>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2444839" y="2976552"/>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4481588" y="2404552"/>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6518339" y="2976552"/>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524173" y="411675"/>
            <a:ext cx="4727700" cy="577800"/>
          </a:xfrm>
          <a:prstGeom prst="rect">
            <a:avLst/>
          </a:prstGeom>
        </p:spPr>
        <p:txBody>
          <a:bodyPr spcFirstLastPara="1" wrap="square" lIns="91425" tIns="91425" rIns="91425" bIns="91425" anchor="b" anchorCtr="0">
            <a:noAutofit/>
          </a:bodyPr>
          <a:lstStyle/>
          <a:p>
            <a:r>
              <a:rPr lang="en"/>
              <a:t>OUR PROCESS</a:t>
            </a:r>
            <a:endParaRPr/>
          </a:p>
        </p:txBody>
      </p:sp>
      <p:cxnSp>
        <p:nvCxnSpPr>
          <p:cNvPr id="1089" name="Google Shape;1089;p38"/>
          <p:cNvCxnSpPr/>
          <p:nvPr/>
        </p:nvCxnSpPr>
        <p:spPr>
          <a:xfrm>
            <a:off x="-108600" y="2918101"/>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229727" y="2731352"/>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endParaRPr/>
            </a:p>
          </p:txBody>
        </p:sp>
      </p:grpSp>
      <p:grpSp>
        <p:nvGrpSpPr>
          <p:cNvPr id="1093" name="Google Shape;1093;p38"/>
          <p:cNvGrpSpPr/>
          <p:nvPr/>
        </p:nvGrpSpPr>
        <p:grpSpPr>
          <a:xfrm>
            <a:off x="2258094" y="2731352"/>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endParaRPr/>
            </a:p>
          </p:txBody>
        </p:sp>
      </p:grpSp>
      <p:grpSp>
        <p:nvGrpSpPr>
          <p:cNvPr id="1096" name="Google Shape;1096;p38"/>
          <p:cNvGrpSpPr/>
          <p:nvPr/>
        </p:nvGrpSpPr>
        <p:grpSpPr>
          <a:xfrm>
            <a:off x="4286459" y="2731352"/>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endParaRPr/>
            </a:p>
          </p:txBody>
        </p:sp>
      </p:grpSp>
      <p:grpSp>
        <p:nvGrpSpPr>
          <p:cNvPr id="1099" name="Google Shape;1099;p38"/>
          <p:cNvGrpSpPr/>
          <p:nvPr/>
        </p:nvGrpSpPr>
        <p:grpSpPr>
          <a:xfrm>
            <a:off x="6314827" y="2731352"/>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endParaRPr/>
            </a:p>
          </p:txBody>
        </p:sp>
      </p:grpSp>
      <p:sp>
        <p:nvSpPr>
          <p:cNvPr id="1102" name="Google Shape;1102;p38"/>
          <p:cNvSpPr txBox="1">
            <a:spLocks noGrp="1"/>
          </p:cNvSpPr>
          <p:nvPr>
            <p:ph type="ctrTitle" idx="4294967295"/>
          </p:nvPr>
        </p:nvSpPr>
        <p:spPr>
          <a:xfrm>
            <a:off x="-532549" y="1977263"/>
            <a:ext cx="1881300" cy="427800"/>
          </a:xfrm>
          <a:prstGeom prst="rect">
            <a:avLst/>
          </a:prstGeom>
        </p:spPr>
        <p:txBody>
          <a:bodyPr spcFirstLastPara="1" wrap="square" lIns="91425" tIns="91425" rIns="91425" bIns="91425" anchor="t" anchorCtr="0">
            <a:noAutofit/>
          </a:bodyPr>
          <a:lstStyle/>
          <a:p>
            <a:pPr algn="ctr"/>
            <a:r>
              <a:rPr lang="en" sz="1800"/>
              <a:t>MARS</a:t>
            </a:r>
            <a:endParaRPr sz="1800"/>
          </a:p>
        </p:txBody>
      </p:sp>
      <p:sp>
        <p:nvSpPr>
          <p:cNvPr id="1103" name="Google Shape;1103;p38"/>
          <p:cNvSpPr txBox="1">
            <a:spLocks noGrp="1"/>
          </p:cNvSpPr>
          <p:nvPr>
            <p:ph type="subTitle" idx="4294967295"/>
          </p:nvPr>
        </p:nvSpPr>
        <p:spPr>
          <a:xfrm>
            <a:off x="-532561" y="1489957"/>
            <a:ext cx="1881300" cy="644700"/>
          </a:xfrm>
          <a:prstGeom prst="rect">
            <a:avLst/>
          </a:prstGeom>
        </p:spPr>
        <p:txBody>
          <a:bodyPr spcFirstLastPara="1" wrap="square" lIns="91425" tIns="91425" rIns="91425" bIns="91425" anchor="b" anchorCtr="0">
            <a:noAutofit/>
          </a:bodyPr>
          <a:lstStyle/>
          <a:p>
            <a:pPr marL="0" indent="0" algn="ctr">
              <a:lnSpc>
                <a:spcPct val="100000"/>
              </a:lnSpc>
              <a:buNone/>
            </a:pPr>
            <a:r>
              <a:rPr lang="en" sz="1400"/>
              <a:t>Despite being red, Mars is a cold place</a:t>
            </a:r>
            <a:endParaRPr sz="1400"/>
          </a:p>
        </p:txBody>
      </p:sp>
      <p:sp>
        <p:nvSpPr>
          <p:cNvPr id="1104" name="Google Shape;1104;p38"/>
          <p:cNvSpPr txBox="1">
            <a:spLocks noGrp="1"/>
          </p:cNvSpPr>
          <p:nvPr>
            <p:ph type="ctrTitle" idx="4294967295"/>
          </p:nvPr>
        </p:nvSpPr>
        <p:spPr>
          <a:xfrm>
            <a:off x="5577391" y="3438422"/>
            <a:ext cx="1881300" cy="427800"/>
          </a:xfrm>
          <a:prstGeom prst="rect">
            <a:avLst/>
          </a:prstGeom>
        </p:spPr>
        <p:txBody>
          <a:bodyPr spcFirstLastPara="1" wrap="square" lIns="91425" tIns="91425" rIns="91425" bIns="91425" anchor="b" anchorCtr="0">
            <a:noAutofit/>
          </a:bodyPr>
          <a:lstStyle/>
          <a:p>
            <a:pPr algn="ctr"/>
            <a:r>
              <a:rPr lang="en" sz="1800"/>
              <a:t>NEPTUNE</a:t>
            </a:r>
            <a:endParaRPr sz="1800"/>
          </a:p>
        </p:txBody>
      </p:sp>
      <p:sp>
        <p:nvSpPr>
          <p:cNvPr id="1105" name="Google Shape;1105;p38"/>
          <p:cNvSpPr txBox="1">
            <a:spLocks noGrp="1"/>
          </p:cNvSpPr>
          <p:nvPr>
            <p:ph type="subTitle" idx="4294967295"/>
          </p:nvPr>
        </p:nvSpPr>
        <p:spPr>
          <a:xfrm>
            <a:off x="5577379" y="3660588"/>
            <a:ext cx="1881300" cy="644700"/>
          </a:xfrm>
          <a:prstGeom prst="rect">
            <a:avLst/>
          </a:prstGeom>
        </p:spPr>
        <p:txBody>
          <a:bodyPr spcFirstLastPara="1" wrap="square" lIns="91425" tIns="91425" rIns="91425" bIns="91425" anchor="t" anchorCtr="0">
            <a:noAutofit/>
          </a:bodyPr>
          <a:lstStyle/>
          <a:p>
            <a:pPr marL="0" indent="0" algn="ctr">
              <a:lnSpc>
                <a:spcPct val="100000"/>
              </a:lnSpc>
              <a:spcAft>
                <a:spcPts val="1600"/>
              </a:spcAft>
              <a:buNone/>
            </a:pPr>
            <a:r>
              <a:rPr lang="en" sz="1400"/>
              <a:t>It’s the farthest planet from the Sun</a:t>
            </a:r>
            <a:endParaRPr sz="1400"/>
          </a:p>
        </p:txBody>
      </p:sp>
      <p:sp>
        <p:nvSpPr>
          <p:cNvPr id="1106" name="Google Shape;1106;p38"/>
          <p:cNvSpPr txBox="1">
            <a:spLocks noGrp="1"/>
          </p:cNvSpPr>
          <p:nvPr>
            <p:ph type="ctrTitle" idx="4294967295"/>
          </p:nvPr>
        </p:nvSpPr>
        <p:spPr>
          <a:xfrm>
            <a:off x="1504202" y="3438422"/>
            <a:ext cx="1881300" cy="427800"/>
          </a:xfrm>
          <a:prstGeom prst="rect">
            <a:avLst/>
          </a:prstGeom>
        </p:spPr>
        <p:txBody>
          <a:bodyPr spcFirstLastPara="1" wrap="square" lIns="91425" tIns="91425" rIns="91425" bIns="91425" anchor="b" anchorCtr="0">
            <a:noAutofit/>
          </a:bodyPr>
          <a:lstStyle/>
          <a:p>
            <a:pPr algn="ctr"/>
            <a:r>
              <a:rPr lang="en" sz="1800"/>
              <a:t>JUPITER</a:t>
            </a:r>
            <a:endParaRPr sz="1800"/>
          </a:p>
        </p:txBody>
      </p:sp>
      <p:sp>
        <p:nvSpPr>
          <p:cNvPr id="1107" name="Google Shape;1107;p38"/>
          <p:cNvSpPr txBox="1">
            <a:spLocks noGrp="1"/>
          </p:cNvSpPr>
          <p:nvPr>
            <p:ph type="subTitle" idx="4294967295"/>
          </p:nvPr>
        </p:nvSpPr>
        <p:spPr>
          <a:xfrm>
            <a:off x="1389866" y="3660600"/>
            <a:ext cx="2109900" cy="644700"/>
          </a:xfrm>
          <a:prstGeom prst="rect">
            <a:avLst/>
          </a:prstGeom>
        </p:spPr>
        <p:txBody>
          <a:bodyPr spcFirstLastPara="1" wrap="square" lIns="91425" tIns="91425" rIns="91425" bIns="91425" anchor="t" anchorCtr="0">
            <a:noAutofit/>
          </a:bodyPr>
          <a:lstStyle/>
          <a:p>
            <a:pPr marL="0" indent="0" algn="ctr">
              <a:lnSpc>
                <a:spcPct val="100000"/>
              </a:lnSpc>
              <a:spcAft>
                <a:spcPts val="1600"/>
              </a:spcAft>
              <a:buNone/>
            </a:pPr>
            <a:r>
              <a:rPr lang="en" sz="1400"/>
              <a:t>It’s the biggest planet in the Solar System</a:t>
            </a:r>
            <a:endParaRPr sz="1400"/>
          </a:p>
        </p:txBody>
      </p:sp>
      <p:sp>
        <p:nvSpPr>
          <p:cNvPr id="1108" name="Google Shape;1108;p38"/>
          <p:cNvSpPr txBox="1">
            <a:spLocks noGrp="1"/>
          </p:cNvSpPr>
          <p:nvPr>
            <p:ph type="ctrTitle" idx="4294967295"/>
          </p:nvPr>
        </p:nvSpPr>
        <p:spPr>
          <a:xfrm>
            <a:off x="3540963" y="1977263"/>
            <a:ext cx="1881300" cy="427800"/>
          </a:xfrm>
          <a:prstGeom prst="rect">
            <a:avLst/>
          </a:prstGeom>
        </p:spPr>
        <p:txBody>
          <a:bodyPr spcFirstLastPara="1" wrap="square" lIns="91425" tIns="91425" rIns="91425" bIns="91425" anchor="t" anchorCtr="0">
            <a:noAutofit/>
          </a:bodyPr>
          <a:lstStyle/>
          <a:p>
            <a:pPr algn="ctr"/>
            <a:r>
              <a:rPr lang="en" sz="1800"/>
              <a:t>SATURN</a:t>
            </a:r>
            <a:endParaRPr sz="1800"/>
          </a:p>
        </p:txBody>
      </p:sp>
      <p:sp>
        <p:nvSpPr>
          <p:cNvPr id="1109" name="Google Shape;1109;p38"/>
          <p:cNvSpPr txBox="1">
            <a:spLocks noGrp="1"/>
          </p:cNvSpPr>
          <p:nvPr>
            <p:ph type="subTitle" idx="4294967295"/>
          </p:nvPr>
        </p:nvSpPr>
        <p:spPr>
          <a:xfrm>
            <a:off x="3426651" y="1489969"/>
            <a:ext cx="2109900" cy="644700"/>
          </a:xfrm>
          <a:prstGeom prst="rect">
            <a:avLst/>
          </a:prstGeom>
        </p:spPr>
        <p:txBody>
          <a:bodyPr spcFirstLastPara="1" wrap="square" lIns="91425" tIns="91425" rIns="91425" bIns="91425" anchor="b" anchorCtr="0">
            <a:noAutofit/>
          </a:bodyPr>
          <a:lstStyle/>
          <a:p>
            <a:pPr marL="0" indent="0" algn="ctr">
              <a:lnSpc>
                <a:spcPct val="100000"/>
              </a:lnSpc>
              <a:buNone/>
            </a:pPr>
            <a:r>
              <a:rPr lang="en" sz="1400"/>
              <a:t>Saturn is composed of hydrogen and helium</a:t>
            </a:r>
            <a:endParaRPr sz="1400"/>
          </a:p>
        </p:txBody>
      </p:sp>
      <p:sp>
        <p:nvSpPr>
          <p:cNvPr id="1110" name="Google Shape;1110;p38"/>
          <p:cNvSpPr txBox="1">
            <a:spLocks noGrp="1"/>
          </p:cNvSpPr>
          <p:nvPr>
            <p:ph type="ctrTitle" idx="4294967295"/>
          </p:nvPr>
        </p:nvSpPr>
        <p:spPr>
          <a:xfrm>
            <a:off x="-235100" y="3282474"/>
            <a:ext cx="1286400" cy="427800"/>
          </a:xfrm>
          <a:prstGeom prst="rect">
            <a:avLst/>
          </a:prstGeom>
        </p:spPr>
        <p:txBody>
          <a:bodyPr spcFirstLastPara="1" wrap="square" lIns="91425" tIns="91425" rIns="91425" bIns="91425" anchor="ctr" anchorCtr="0">
            <a:noAutofit/>
          </a:bodyPr>
          <a:lstStyle/>
          <a:p>
            <a:pPr algn="ctr"/>
            <a:r>
              <a:rPr lang="en" sz="2400">
                <a:solidFill>
                  <a:schemeClr val="accent2"/>
                </a:solidFill>
              </a:rPr>
              <a:t>DAY 01</a:t>
            </a:r>
            <a:endParaRPr sz="2400">
              <a:solidFill>
                <a:schemeClr val="accent2"/>
              </a:solidFill>
            </a:endParaRPr>
          </a:p>
        </p:txBody>
      </p:sp>
      <p:sp>
        <p:nvSpPr>
          <p:cNvPr id="1111" name="Google Shape;1111;p38"/>
          <p:cNvSpPr txBox="1">
            <a:spLocks noGrp="1"/>
          </p:cNvSpPr>
          <p:nvPr>
            <p:ph type="ctrTitle" idx="4294967295"/>
          </p:nvPr>
        </p:nvSpPr>
        <p:spPr>
          <a:xfrm>
            <a:off x="1801651" y="2113409"/>
            <a:ext cx="1286400" cy="427800"/>
          </a:xfrm>
          <a:prstGeom prst="rect">
            <a:avLst/>
          </a:prstGeom>
        </p:spPr>
        <p:txBody>
          <a:bodyPr spcFirstLastPara="1" wrap="square" lIns="91425" tIns="91425" rIns="91425" bIns="91425" anchor="ctr" anchorCtr="0">
            <a:noAutofit/>
          </a:bodyPr>
          <a:lstStyle/>
          <a:p>
            <a:pPr algn="ctr"/>
            <a:r>
              <a:rPr lang="en" sz="2400">
                <a:solidFill>
                  <a:schemeClr val="accent1"/>
                </a:solidFill>
              </a:rPr>
              <a:t>DAY 02</a:t>
            </a:r>
            <a:endParaRPr sz="2400">
              <a:solidFill>
                <a:schemeClr val="accent1"/>
              </a:solidFill>
            </a:endParaRPr>
          </a:p>
        </p:txBody>
      </p:sp>
      <p:sp>
        <p:nvSpPr>
          <p:cNvPr id="1112" name="Google Shape;1112;p38"/>
          <p:cNvSpPr txBox="1">
            <a:spLocks noGrp="1"/>
          </p:cNvSpPr>
          <p:nvPr>
            <p:ph type="ctrTitle" idx="4294967295"/>
          </p:nvPr>
        </p:nvSpPr>
        <p:spPr>
          <a:xfrm>
            <a:off x="3838400" y="3282474"/>
            <a:ext cx="1286400" cy="427800"/>
          </a:xfrm>
          <a:prstGeom prst="rect">
            <a:avLst/>
          </a:prstGeom>
        </p:spPr>
        <p:txBody>
          <a:bodyPr spcFirstLastPara="1" wrap="square" lIns="91425" tIns="91425" rIns="91425" bIns="91425" anchor="ctr" anchorCtr="0">
            <a:noAutofit/>
          </a:bodyPr>
          <a:lstStyle/>
          <a:p>
            <a:pPr algn="ctr"/>
            <a:r>
              <a:rPr lang="en" sz="2400">
                <a:solidFill>
                  <a:schemeClr val="accent3"/>
                </a:solidFill>
              </a:rPr>
              <a:t>DAY 03</a:t>
            </a:r>
            <a:endParaRPr sz="2400">
              <a:solidFill>
                <a:schemeClr val="accent3"/>
              </a:solidFill>
            </a:endParaRPr>
          </a:p>
        </p:txBody>
      </p:sp>
      <p:sp>
        <p:nvSpPr>
          <p:cNvPr id="1113" name="Google Shape;1113;p38"/>
          <p:cNvSpPr txBox="1">
            <a:spLocks noGrp="1"/>
          </p:cNvSpPr>
          <p:nvPr>
            <p:ph type="ctrTitle" idx="4294967295"/>
          </p:nvPr>
        </p:nvSpPr>
        <p:spPr>
          <a:xfrm>
            <a:off x="5875151" y="2113409"/>
            <a:ext cx="1286400" cy="427800"/>
          </a:xfrm>
          <a:prstGeom prst="rect">
            <a:avLst/>
          </a:prstGeom>
        </p:spPr>
        <p:txBody>
          <a:bodyPr spcFirstLastPara="1" wrap="square" lIns="91425" tIns="91425" rIns="91425" bIns="91425" anchor="ctr" anchorCtr="0">
            <a:noAutofit/>
          </a:bodyPr>
          <a:lstStyle/>
          <a:p>
            <a:pPr algn="ctr"/>
            <a:r>
              <a:rPr lang="en" sz="2400">
                <a:solidFill>
                  <a:schemeClr val="accent4"/>
                </a:solidFill>
              </a:rPr>
              <a:t>DAY 04</a:t>
            </a:r>
            <a:endParaRPr sz="2400">
              <a:solidFill>
                <a:schemeClr val="accent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3402802" y="2883101"/>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892304" y="1451206"/>
            <a:ext cx="2510395" cy="1431897"/>
          </a:xfrm>
          <a:prstGeom prst="rect">
            <a:avLst/>
          </a:prstGeom>
          <a:noFill/>
          <a:ln>
            <a:noFill/>
          </a:ln>
        </p:spPr>
      </p:pic>
      <p:sp>
        <p:nvSpPr>
          <p:cNvPr id="1120" name="Google Shape;1120;p39"/>
          <p:cNvSpPr/>
          <p:nvPr/>
        </p:nvSpPr>
        <p:spPr>
          <a:xfrm>
            <a:off x="3402851" y="2883101"/>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endParaRPr/>
          </a:p>
        </p:txBody>
      </p:sp>
      <p:sp>
        <p:nvSpPr>
          <p:cNvPr id="1121" name="Google Shape;1121;p39"/>
          <p:cNvSpPr/>
          <p:nvPr/>
        </p:nvSpPr>
        <p:spPr>
          <a:xfrm>
            <a:off x="892300" y="1451201"/>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endParaRPr/>
          </a:p>
        </p:txBody>
      </p:sp>
      <p:sp>
        <p:nvSpPr>
          <p:cNvPr id="1122" name="Google Shape;1122;p39"/>
          <p:cNvSpPr txBox="1">
            <a:spLocks noGrp="1"/>
          </p:cNvSpPr>
          <p:nvPr>
            <p:ph type="ctrTitle" idx="4"/>
          </p:nvPr>
        </p:nvSpPr>
        <p:spPr>
          <a:xfrm>
            <a:off x="-524173" y="411675"/>
            <a:ext cx="4727700" cy="577800"/>
          </a:xfrm>
          <a:prstGeom prst="rect">
            <a:avLst/>
          </a:prstGeom>
        </p:spPr>
        <p:txBody>
          <a:bodyPr spcFirstLastPara="1" wrap="square" lIns="91425" tIns="91425" rIns="91425" bIns="91425" anchor="b" anchorCtr="0">
            <a:noAutofit/>
          </a:bodyPr>
          <a:lstStyle/>
          <a:p>
            <a:r>
              <a:rPr lang="en"/>
              <a:t>OUR CONSULTANTS</a:t>
            </a:r>
            <a:endParaRPr/>
          </a:p>
        </p:txBody>
      </p:sp>
      <p:sp>
        <p:nvSpPr>
          <p:cNvPr id="1123" name="Google Shape;1123;p39"/>
          <p:cNvSpPr txBox="1">
            <a:spLocks noGrp="1"/>
          </p:cNvSpPr>
          <p:nvPr>
            <p:ph type="ctrTitle"/>
          </p:nvPr>
        </p:nvSpPr>
        <p:spPr>
          <a:xfrm>
            <a:off x="3553481" y="1365081"/>
            <a:ext cx="2655600" cy="644700"/>
          </a:xfrm>
          <a:prstGeom prst="rect">
            <a:avLst/>
          </a:prstGeom>
        </p:spPr>
        <p:txBody>
          <a:bodyPr spcFirstLastPara="1" wrap="square" lIns="91425" tIns="91425" rIns="91425" bIns="91425" anchor="b" anchorCtr="0">
            <a:noAutofit/>
          </a:bodyPr>
          <a:lstStyle/>
          <a:p>
            <a:r>
              <a:rPr lang="en"/>
              <a:t>HELENA PATTERSON</a:t>
            </a:r>
            <a:endParaRPr/>
          </a:p>
        </p:txBody>
      </p:sp>
      <p:sp>
        <p:nvSpPr>
          <p:cNvPr id="1124" name="Google Shape;1124;p39"/>
          <p:cNvSpPr txBox="1">
            <a:spLocks noGrp="1"/>
          </p:cNvSpPr>
          <p:nvPr>
            <p:ph type="subTitle" idx="1"/>
          </p:nvPr>
        </p:nvSpPr>
        <p:spPr>
          <a:xfrm>
            <a:off x="3553483" y="1835141"/>
            <a:ext cx="3039300" cy="938100"/>
          </a:xfrm>
          <a:prstGeom prst="rect">
            <a:avLst/>
          </a:prstGeom>
        </p:spPr>
        <p:txBody>
          <a:bodyPr spcFirstLastPara="1" wrap="square" lIns="91425" tIns="91425" rIns="91425" bIns="91425" anchor="t" anchorCtr="0">
            <a:noAutofit/>
          </a:bodyPr>
          <a:lstStyle/>
          <a:p>
            <a:pPr marL="0" indent="0"/>
            <a:r>
              <a:rPr lang="en"/>
              <a:t>You can replace the image on the screen with your own</a:t>
            </a:r>
            <a:endParaRPr/>
          </a:p>
        </p:txBody>
      </p:sp>
      <p:sp>
        <p:nvSpPr>
          <p:cNvPr id="1125" name="Google Shape;1125;p39"/>
          <p:cNvSpPr txBox="1">
            <a:spLocks noGrp="1"/>
          </p:cNvSpPr>
          <p:nvPr>
            <p:ph type="ctrTitle" idx="2"/>
          </p:nvPr>
        </p:nvSpPr>
        <p:spPr>
          <a:xfrm>
            <a:off x="757151" y="3127944"/>
            <a:ext cx="2472900" cy="644700"/>
          </a:xfrm>
          <a:prstGeom prst="rect">
            <a:avLst/>
          </a:prstGeom>
        </p:spPr>
        <p:txBody>
          <a:bodyPr spcFirstLastPara="1" wrap="square" lIns="91425" tIns="91425" rIns="91425" bIns="91425" anchor="b" anchorCtr="0">
            <a:noAutofit/>
          </a:bodyPr>
          <a:lstStyle/>
          <a:p>
            <a:r>
              <a:rPr lang="en"/>
              <a:t>JANE DOE</a:t>
            </a:r>
            <a:endParaRPr/>
          </a:p>
        </p:txBody>
      </p:sp>
      <p:sp>
        <p:nvSpPr>
          <p:cNvPr id="1126" name="Google Shape;1126;p39"/>
          <p:cNvSpPr txBox="1">
            <a:spLocks noGrp="1"/>
          </p:cNvSpPr>
          <p:nvPr>
            <p:ph type="subTitle" idx="3"/>
          </p:nvPr>
        </p:nvSpPr>
        <p:spPr>
          <a:xfrm>
            <a:off x="190875" y="3598392"/>
            <a:ext cx="3039300" cy="1179300"/>
          </a:xfrm>
          <a:prstGeom prst="rect">
            <a:avLst/>
          </a:prstGeom>
        </p:spPr>
        <p:txBody>
          <a:bodyPr spcFirstLastPara="1" wrap="square" lIns="91425" tIns="91425" rIns="91425" bIns="91425" anchor="t" anchorCtr="0">
            <a:noAutofit/>
          </a:bodyPr>
          <a:lstStyle/>
          <a:p>
            <a:pPr marL="0" indent="0"/>
            <a:r>
              <a:rPr lang="en"/>
              <a:t>You can replace the image on the screen with your own</a:t>
            </a:r>
            <a:endParaRPr/>
          </a:p>
        </p:txBody>
      </p:sp>
      <p:sp>
        <p:nvSpPr>
          <p:cNvPr id="1127" name="Google Shape;1127;p39"/>
          <p:cNvSpPr/>
          <p:nvPr/>
        </p:nvSpPr>
        <p:spPr>
          <a:xfrm>
            <a:off x="640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128" name="Google Shape;1128;p39"/>
          <p:cNvSpPr/>
          <p:nvPr/>
        </p:nvSpPr>
        <p:spPr>
          <a:xfrm>
            <a:off x="5949251" y="3891701"/>
            <a:ext cx="423300" cy="423300"/>
          </a:xfrm>
          <a:prstGeom prst="rect">
            <a:avLst/>
          </a:prstGeom>
          <a:solidFill>
            <a:schemeClr val="accent1"/>
          </a:solidFill>
          <a:ln>
            <a:noFill/>
          </a:ln>
        </p:spPr>
        <p:txBody>
          <a:bodyPr spcFirstLastPara="1" wrap="square" lIns="91425" tIns="91425" rIns="91425" bIns="91425" anchor="ctr" anchorCtr="0">
            <a:noAutofit/>
          </a:bodyPr>
          <a:lstStyle/>
          <a:p>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1901100" y="3247750"/>
            <a:ext cx="3055800" cy="547800"/>
          </a:xfrm>
          <a:prstGeom prst="rect">
            <a:avLst/>
          </a:prstGeom>
        </p:spPr>
        <p:txBody>
          <a:bodyPr spcFirstLastPara="1" wrap="square" lIns="91425" tIns="91425" rIns="91425" bIns="91425" anchor="t" anchorCtr="0">
            <a:noAutofit/>
          </a:bodyPr>
          <a:lstStyle/>
          <a:p>
            <a:r>
              <a:rPr lang="en"/>
              <a:t>—SOMEONE FAMOUS</a:t>
            </a:r>
            <a:endParaRPr/>
          </a:p>
        </p:txBody>
      </p:sp>
      <p:sp>
        <p:nvSpPr>
          <p:cNvPr id="1134" name="Google Shape;1134;p40"/>
          <p:cNvSpPr txBox="1">
            <a:spLocks noGrp="1"/>
          </p:cNvSpPr>
          <p:nvPr>
            <p:ph type="subTitle" idx="1"/>
          </p:nvPr>
        </p:nvSpPr>
        <p:spPr>
          <a:xfrm>
            <a:off x="1190002" y="1423125"/>
            <a:ext cx="4478100" cy="1701900"/>
          </a:xfrm>
          <a:prstGeom prst="rect">
            <a:avLst/>
          </a:prstGeom>
        </p:spPr>
        <p:txBody>
          <a:bodyPr spcFirstLastPara="1" wrap="square" lIns="91425" tIns="91425" rIns="91425" bIns="91425" anchor="b" anchorCtr="0">
            <a:noAutofit/>
          </a:bodyPr>
          <a:lstStyle/>
          <a:p>
            <a:pPr marL="0" indent="0"/>
            <a:r>
              <a:rPr lang="en"/>
              <a:t>“This is a quote. Words full of wisdom that someone important said and can make the reader get inspired.”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ctrTitle" idx="8"/>
          </p:nvPr>
        </p:nvSpPr>
        <p:spPr>
          <a:xfrm>
            <a:off x="-524173" y="411675"/>
            <a:ext cx="4727700" cy="577800"/>
          </a:xfrm>
          <a:prstGeom prst="rect">
            <a:avLst/>
          </a:prstGeom>
        </p:spPr>
        <p:txBody>
          <a:bodyPr spcFirstLastPara="1" wrap="square" lIns="91425" tIns="91425" rIns="91425" bIns="91425" anchor="b" anchorCtr="0">
            <a:noAutofit/>
          </a:bodyPr>
          <a:lstStyle/>
          <a:p>
            <a:r>
              <a:rPr lang="en"/>
              <a:t>OUR PARTNERS</a:t>
            </a:r>
            <a:endParaRPr/>
          </a:p>
        </p:txBody>
      </p:sp>
      <p:sp>
        <p:nvSpPr>
          <p:cNvPr id="1140" name="Google Shape;1140;p41"/>
          <p:cNvSpPr txBox="1">
            <a:spLocks noGrp="1"/>
          </p:cNvSpPr>
          <p:nvPr>
            <p:ph type="ctrTitle"/>
          </p:nvPr>
        </p:nvSpPr>
        <p:spPr>
          <a:xfrm>
            <a:off x="-227837" y="2299545"/>
            <a:ext cx="1881300" cy="644700"/>
          </a:xfrm>
          <a:prstGeom prst="rect">
            <a:avLst/>
          </a:prstGeom>
        </p:spPr>
        <p:txBody>
          <a:bodyPr spcFirstLastPara="1" wrap="square" lIns="91425" tIns="91425" rIns="91425" bIns="91425" anchor="t" anchorCtr="0">
            <a:noAutofit/>
          </a:bodyPr>
          <a:lstStyle/>
          <a:p>
            <a:r>
              <a:rPr lang="en"/>
              <a:t>VENUS</a:t>
            </a:r>
            <a:endParaRPr/>
          </a:p>
        </p:txBody>
      </p:sp>
      <p:sp>
        <p:nvSpPr>
          <p:cNvPr id="1141" name="Google Shape;1141;p41"/>
          <p:cNvSpPr txBox="1">
            <a:spLocks noGrp="1"/>
          </p:cNvSpPr>
          <p:nvPr>
            <p:ph type="subTitle" idx="1"/>
          </p:nvPr>
        </p:nvSpPr>
        <p:spPr>
          <a:xfrm>
            <a:off x="-263861" y="1777397"/>
            <a:ext cx="1917300" cy="644700"/>
          </a:xfrm>
          <a:prstGeom prst="rect">
            <a:avLst/>
          </a:prstGeom>
        </p:spPr>
        <p:txBody>
          <a:bodyPr spcFirstLastPara="1" wrap="square" lIns="91425" tIns="91425" rIns="91425" bIns="91425" anchor="b" anchorCtr="0">
            <a:noAutofit/>
          </a:bodyPr>
          <a:lstStyle/>
          <a:p>
            <a:pPr marL="0" indent="0"/>
            <a:r>
              <a:rPr lang="en"/>
              <a:t>Venus has an extremely poisonous atmosphere</a:t>
            </a:r>
            <a:endParaRPr/>
          </a:p>
        </p:txBody>
      </p:sp>
      <p:sp>
        <p:nvSpPr>
          <p:cNvPr id="1142" name="Google Shape;1142;p41"/>
          <p:cNvSpPr txBox="1">
            <a:spLocks noGrp="1"/>
          </p:cNvSpPr>
          <p:nvPr>
            <p:ph type="subTitle" idx="3"/>
          </p:nvPr>
        </p:nvSpPr>
        <p:spPr>
          <a:xfrm>
            <a:off x="5202519" y="1777397"/>
            <a:ext cx="1881300" cy="644700"/>
          </a:xfrm>
          <a:prstGeom prst="rect">
            <a:avLst/>
          </a:prstGeom>
        </p:spPr>
        <p:txBody>
          <a:bodyPr spcFirstLastPara="1" wrap="square" lIns="91425" tIns="91425" rIns="91425" bIns="91425" anchor="b" anchorCtr="0">
            <a:noAutofit/>
          </a:bodyPr>
          <a:lstStyle/>
          <a:p>
            <a:pPr marL="0" indent="0"/>
            <a:r>
              <a:rPr lang="en"/>
              <a:t>Despite being red, Mars is actually a cold place</a:t>
            </a:r>
            <a:endParaRPr/>
          </a:p>
        </p:txBody>
      </p:sp>
      <p:sp>
        <p:nvSpPr>
          <p:cNvPr id="1143" name="Google Shape;1143;p41"/>
          <p:cNvSpPr txBox="1">
            <a:spLocks noGrp="1"/>
          </p:cNvSpPr>
          <p:nvPr>
            <p:ph type="ctrTitle" idx="2"/>
          </p:nvPr>
        </p:nvSpPr>
        <p:spPr>
          <a:xfrm>
            <a:off x="5202519" y="2299545"/>
            <a:ext cx="1881300" cy="644700"/>
          </a:xfrm>
          <a:prstGeom prst="rect">
            <a:avLst/>
          </a:prstGeom>
        </p:spPr>
        <p:txBody>
          <a:bodyPr spcFirstLastPara="1" wrap="square" lIns="91425" tIns="91425" rIns="91425" bIns="91425" anchor="t" anchorCtr="0">
            <a:noAutofit/>
          </a:bodyPr>
          <a:lstStyle/>
          <a:p>
            <a:r>
              <a:rPr lang="en"/>
              <a:t>MARS</a:t>
            </a:r>
            <a:endParaRPr/>
          </a:p>
        </p:txBody>
      </p:sp>
      <p:sp>
        <p:nvSpPr>
          <p:cNvPr id="1144" name="Google Shape;1144;p41"/>
          <p:cNvSpPr txBox="1">
            <a:spLocks noGrp="1"/>
          </p:cNvSpPr>
          <p:nvPr>
            <p:ph type="ctrTitle" idx="4"/>
          </p:nvPr>
        </p:nvSpPr>
        <p:spPr>
          <a:xfrm>
            <a:off x="-227837" y="2861525"/>
            <a:ext cx="1881300" cy="644700"/>
          </a:xfrm>
          <a:prstGeom prst="rect">
            <a:avLst/>
          </a:prstGeom>
        </p:spPr>
        <p:txBody>
          <a:bodyPr spcFirstLastPara="1" wrap="square" lIns="91425" tIns="91425" rIns="91425" bIns="91425" anchor="b" anchorCtr="0">
            <a:noAutofit/>
          </a:bodyPr>
          <a:lstStyle/>
          <a:p>
            <a:r>
              <a:rPr lang="en"/>
              <a:t>SATURN</a:t>
            </a:r>
            <a:endParaRPr/>
          </a:p>
        </p:txBody>
      </p:sp>
      <p:sp>
        <p:nvSpPr>
          <p:cNvPr id="1145" name="Google Shape;1145;p41"/>
          <p:cNvSpPr txBox="1">
            <a:spLocks noGrp="1"/>
          </p:cNvSpPr>
          <p:nvPr>
            <p:ph type="subTitle" idx="5"/>
          </p:nvPr>
        </p:nvSpPr>
        <p:spPr>
          <a:xfrm>
            <a:off x="-227837" y="3353277"/>
            <a:ext cx="1881300" cy="644700"/>
          </a:xfrm>
          <a:prstGeom prst="rect">
            <a:avLst/>
          </a:prstGeom>
        </p:spPr>
        <p:txBody>
          <a:bodyPr spcFirstLastPara="1" wrap="square" lIns="91425" tIns="91425" rIns="91425" bIns="91425" anchor="t" anchorCtr="0">
            <a:noAutofit/>
          </a:bodyPr>
          <a:lstStyle/>
          <a:p>
            <a:pPr marL="0" indent="0"/>
            <a:r>
              <a:rPr lang="en"/>
              <a:t>Saturn is composed mostly of hydrogen and helium</a:t>
            </a:r>
            <a:endParaRPr/>
          </a:p>
        </p:txBody>
      </p:sp>
      <p:sp>
        <p:nvSpPr>
          <p:cNvPr id="1146" name="Google Shape;1146;p41"/>
          <p:cNvSpPr txBox="1">
            <a:spLocks noGrp="1"/>
          </p:cNvSpPr>
          <p:nvPr>
            <p:ph type="ctrTitle" idx="6"/>
          </p:nvPr>
        </p:nvSpPr>
        <p:spPr>
          <a:xfrm>
            <a:off x="5202519" y="2861525"/>
            <a:ext cx="1881300" cy="644700"/>
          </a:xfrm>
          <a:prstGeom prst="rect">
            <a:avLst/>
          </a:prstGeom>
        </p:spPr>
        <p:txBody>
          <a:bodyPr spcFirstLastPara="1" wrap="square" lIns="91425" tIns="91425" rIns="91425" bIns="91425" anchor="b" anchorCtr="0">
            <a:noAutofit/>
          </a:bodyPr>
          <a:lstStyle/>
          <a:p>
            <a:r>
              <a:rPr lang="en"/>
              <a:t>MERCURY</a:t>
            </a:r>
            <a:endParaRPr/>
          </a:p>
        </p:txBody>
      </p:sp>
      <p:sp>
        <p:nvSpPr>
          <p:cNvPr id="1147" name="Google Shape;1147;p41"/>
          <p:cNvSpPr txBox="1">
            <a:spLocks noGrp="1"/>
          </p:cNvSpPr>
          <p:nvPr>
            <p:ph type="subTitle" idx="7"/>
          </p:nvPr>
        </p:nvSpPr>
        <p:spPr>
          <a:xfrm>
            <a:off x="5202519" y="3353277"/>
            <a:ext cx="1656600" cy="644700"/>
          </a:xfrm>
          <a:prstGeom prst="rect">
            <a:avLst/>
          </a:prstGeom>
        </p:spPr>
        <p:txBody>
          <a:bodyPr spcFirstLastPara="1" wrap="square" lIns="91425" tIns="91425" rIns="91425" bIns="91425" anchor="t" anchorCtr="0">
            <a:noAutofit/>
          </a:bodyPr>
          <a:lstStyle/>
          <a:p>
            <a:pPr marL="0" indent="0"/>
            <a:r>
              <a:rPr lang="en"/>
              <a:t>Mercury is the closest planet to the Sun</a:t>
            </a:r>
            <a:endParaRPr/>
          </a:p>
        </p:txBody>
      </p:sp>
      <p:sp>
        <p:nvSpPr>
          <p:cNvPr id="1148" name="Google Shape;1148;p41"/>
          <p:cNvSpPr/>
          <p:nvPr/>
        </p:nvSpPr>
        <p:spPr>
          <a:xfrm>
            <a:off x="2031879" y="1346306"/>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149" name="Google Shape;1149;p41"/>
          <p:cNvSpPr/>
          <p:nvPr/>
        </p:nvSpPr>
        <p:spPr>
          <a:xfrm>
            <a:off x="2220452" y="1535506"/>
            <a:ext cx="2417043"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150" name="Google Shape;1150;p41"/>
          <p:cNvSpPr/>
          <p:nvPr/>
        </p:nvSpPr>
        <p:spPr>
          <a:xfrm>
            <a:off x="2328845" y="1723397"/>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151" name="Google Shape;1151;p41"/>
          <p:cNvSpPr/>
          <p:nvPr/>
        </p:nvSpPr>
        <p:spPr>
          <a:xfrm>
            <a:off x="2531859" y="1911766"/>
            <a:ext cx="1728515" cy="1663031"/>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152" name="Google Shape;1152;p41"/>
          <p:cNvSpPr/>
          <p:nvPr/>
        </p:nvSpPr>
        <p:spPr>
          <a:xfrm rot="-8999970">
            <a:off x="2031926" y="1347039"/>
            <a:ext cx="2794159"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endParaRPr/>
          </a:p>
        </p:txBody>
      </p:sp>
      <p:sp>
        <p:nvSpPr>
          <p:cNvPr id="1153" name="Google Shape;1153;p41"/>
          <p:cNvSpPr/>
          <p:nvPr/>
        </p:nvSpPr>
        <p:spPr>
          <a:xfrm>
            <a:off x="2220451" y="1535449"/>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endParaRPr/>
          </a:p>
        </p:txBody>
      </p:sp>
      <p:sp>
        <p:nvSpPr>
          <p:cNvPr id="1154" name="Google Shape;1154;p41"/>
          <p:cNvSpPr/>
          <p:nvPr/>
        </p:nvSpPr>
        <p:spPr>
          <a:xfrm rot="4870002">
            <a:off x="2409394" y="1724240"/>
            <a:ext cx="2039591" cy="2038999"/>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endParaRPr/>
          </a:p>
        </p:txBody>
      </p:sp>
      <p:sp>
        <p:nvSpPr>
          <p:cNvPr id="1155" name="Google Shape;1155;p41"/>
          <p:cNvSpPr/>
          <p:nvPr/>
        </p:nvSpPr>
        <p:spPr>
          <a:xfrm rot="788870">
            <a:off x="2600759" y="1915716"/>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endParaRPr/>
          </a:p>
        </p:txBody>
      </p:sp>
      <p:cxnSp>
        <p:nvCxnSpPr>
          <p:cNvPr id="1156" name="Google Shape;1156;p41"/>
          <p:cNvCxnSpPr/>
          <p:nvPr/>
        </p:nvCxnSpPr>
        <p:spPr>
          <a:xfrm>
            <a:off x="925346"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1157" name="Google Shape;1157;p41"/>
          <p:cNvCxnSpPr/>
          <p:nvPr/>
        </p:nvCxnSpPr>
        <p:spPr>
          <a:xfrm>
            <a:off x="925344" y="3062801"/>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1158" name="Google Shape;1158;p41"/>
          <p:cNvCxnSpPr/>
          <p:nvPr/>
        </p:nvCxnSpPr>
        <p:spPr>
          <a:xfrm rot="10800000">
            <a:off x="4572846"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1159" name="Google Shape;1159;p41"/>
          <p:cNvCxnSpPr/>
          <p:nvPr/>
        </p:nvCxnSpPr>
        <p:spPr>
          <a:xfrm rot="10800000">
            <a:off x="4735144" y="3062801"/>
            <a:ext cx="1147800" cy="0"/>
          </a:xfrm>
          <a:prstGeom prst="straightConnector1">
            <a:avLst/>
          </a:prstGeom>
          <a:noFill/>
          <a:ln w="19050" cap="flat" cmpd="sng">
            <a:solidFill>
              <a:schemeClr val="accent1"/>
            </a:solidFill>
            <a:prstDash val="solid"/>
            <a:round/>
            <a:headEnd type="none" w="med" len="med"/>
            <a:tailEnd type="oval"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524173" y="411675"/>
            <a:ext cx="4727700" cy="577800"/>
          </a:xfrm>
          <a:prstGeom prst="rect">
            <a:avLst/>
          </a:prstGeom>
        </p:spPr>
        <p:txBody>
          <a:bodyPr spcFirstLastPara="1" wrap="square" lIns="91425" tIns="91425" rIns="91425" bIns="91425" anchor="b" anchorCtr="0">
            <a:noAutofit/>
          </a:bodyPr>
          <a:lstStyle/>
          <a:p>
            <a:r>
              <a:rPr lang="en"/>
              <a:t>TESTIMONIALS</a:t>
            </a:r>
            <a:endParaRPr/>
          </a:p>
        </p:txBody>
      </p:sp>
      <p:sp>
        <p:nvSpPr>
          <p:cNvPr id="1165" name="Google Shape;1165;p42"/>
          <p:cNvSpPr txBox="1">
            <a:spLocks noGrp="1"/>
          </p:cNvSpPr>
          <p:nvPr>
            <p:ph type="ctrTitle" idx="2"/>
          </p:nvPr>
        </p:nvSpPr>
        <p:spPr>
          <a:xfrm>
            <a:off x="2485263" y="2302201"/>
            <a:ext cx="1881300" cy="459600"/>
          </a:xfrm>
          <a:prstGeom prst="rect">
            <a:avLst/>
          </a:prstGeom>
        </p:spPr>
        <p:txBody>
          <a:bodyPr spcFirstLastPara="1" wrap="square" lIns="91425" tIns="91425" rIns="91425" bIns="91425" anchor="b" anchorCtr="0">
            <a:noAutofit/>
          </a:bodyPr>
          <a:lstStyle/>
          <a:p>
            <a:r>
              <a:rPr lang="en"/>
              <a:t>—ALIYA FARLEY</a:t>
            </a:r>
            <a:endParaRPr/>
          </a:p>
        </p:txBody>
      </p:sp>
      <p:sp>
        <p:nvSpPr>
          <p:cNvPr id="1166" name="Google Shape;1166;p42"/>
          <p:cNvSpPr txBox="1">
            <a:spLocks noGrp="1"/>
          </p:cNvSpPr>
          <p:nvPr>
            <p:ph type="ctrTitle"/>
          </p:nvPr>
        </p:nvSpPr>
        <p:spPr>
          <a:xfrm>
            <a:off x="-250073" y="2302201"/>
            <a:ext cx="1881300" cy="459600"/>
          </a:xfrm>
          <a:prstGeom prst="rect">
            <a:avLst/>
          </a:prstGeom>
        </p:spPr>
        <p:txBody>
          <a:bodyPr spcFirstLastPara="1" wrap="square" lIns="91425" tIns="91425" rIns="91425" bIns="91425" anchor="b" anchorCtr="0">
            <a:noAutofit/>
          </a:bodyPr>
          <a:lstStyle/>
          <a:p>
            <a:r>
              <a:rPr lang="en"/>
              <a:t>—RYAN DIXON</a:t>
            </a:r>
            <a:endParaRPr/>
          </a:p>
        </p:txBody>
      </p:sp>
      <p:sp>
        <p:nvSpPr>
          <p:cNvPr id="1167" name="Google Shape;1167;p42"/>
          <p:cNvSpPr txBox="1">
            <a:spLocks noGrp="1"/>
          </p:cNvSpPr>
          <p:nvPr>
            <p:ph type="subTitle" idx="1"/>
          </p:nvPr>
        </p:nvSpPr>
        <p:spPr>
          <a:xfrm>
            <a:off x="-409673" y="1643753"/>
            <a:ext cx="2200500" cy="824100"/>
          </a:xfrm>
          <a:prstGeom prst="rect">
            <a:avLst/>
          </a:prstGeom>
        </p:spPr>
        <p:txBody>
          <a:bodyPr spcFirstLastPara="1" wrap="square" lIns="91425" tIns="91425" rIns="91425" bIns="91425" anchor="t" anchorCtr="0">
            <a:noAutofit/>
          </a:bodyPr>
          <a:lstStyle/>
          <a:p>
            <a:pPr marL="0" indent="0"/>
            <a:r>
              <a:rPr lang="en"/>
              <a:t>“Mercury is the closest planet to the Sun and the smallest of them all”</a:t>
            </a:r>
            <a:endParaRPr/>
          </a:p>
        </p:txBody>
      </p:sp>
      <p:sp>
        <p:nvSpPr>
          <p:cNvPr id="1168" name="Google Shape;1168;p42"/>
          <p:cNvSpPr txBox="1">
            <a:spLocks noGrp="1"/>
          </p:cNvSpPr>
          <p:nvPr>
            <p:ph type="subTitle" idx="3"/>
          </p:nvPr>
        </p:nvSpPr>
        <p:spPr>
          <a:xfrm>
            <a:off x="2325663" y="1643761"/>
            <a:ext cx="2200500" cy="824100"/>
          </a:xfrm>
          <a:prstGeom prst="rect">
            <a:avLst/>
          </a:prstGeom>
        </p:spPr>
        <p:txBody>
          <a:bodyPr spcFirstLastPara="1" wrap="square" lIns="91425" tIns="91425" rIns="91425" bIns="91425" anchor="t" anchorCtr="0">
            <a:noAutofit/>
          </a:bodyPr>
          <a:lstStyle/>
          <a:p>
            <a:pPr marL="0" indent="0"/>
            <a:r>
              <a:rPr lang="en"/>
              <a:t>“Venus has a beautiful name and is the second planet from the Sun”</a:t>
            </a:r>
            <a:endParaRPr/>
          </a:p>
        </p:txBody>
      </p:sp>
      <p:sp>
        <p:nvSpPr>
          <p:cNvPr id="1169" name="Google Shape;1169;p42"/>
          <p:cNvSpPr txBox="1">
            <a:spLocks noGrp="1"/>
          </p:cNvSpPr>
          <p:nvPr>
            <p:ph type="ctrTitle" idx="4"/>
          </p:nvPr>
        </p:nvSpPr>
        <p:spPr>
          <a:xfrm>
            <a:off x="5228226" y="2302201"/>
            <a:ext cx="1881300" cy="459600"/>
          </a:xfrm>
          <a:prstGeom prst="rect">
            <a:avLst/>
          </a:prstGeom>
        </p:spPr>
        <p:txBody>
          <a:bodyPr spcFirstLastPara="1" wrap="square" lIns="91425" tIns="91425" rIns="91425" bIns="91425" anchor="b" anchorCtr="0">
            <a:noAutofit/>
          </a:bodyPr>
          <a:lstStyle/>
          <a:p>
            <a:r>
              <a:rPr lang="en"/>
              <a:t>—HENRY McKANE</a:t>
            </a:r>
            <a:endParaRPr/>
          </a:p>
        </p:txBody>
      </p:sp>
      <p:sp>
        <p:nvSpPr>
          <p:cNvPr id="1170" name="Google Shape;1170;p42"/>
          <p:cNvSpPr txBox="1">
            <a:spLocks noGrp="1"/>
          </p:cNvSpPr>
          <p:nvPr>
            <p:ph type="subTitle" idx="5"/>
          </p:nvPr>
        </p:nvSpPr>
        <p:spPr>
          <a:xfrm>
            <a:off x="5033526" y="1643753"/>
            <a:ext cx="2270700" cy="824100"/>
          </a:xfrm>
          <a:prstGeom prst="rect">
            <a:avLst/>
          </a:prstGeom>
        </p:spPr>
        <p:txBody>
          <a:bodyPr spcFirstLastPara="1" wrap="square" lIns="91425" tIns="91425" rIns="91425" bIns="91425" anchor="t" anchorCtr="0">
            <a:noAutofit/>
          </a:bodyPr>
          <a:lstStyle/>
          <a:p>
            <a:pPr marL="0" indent="0"/>
            <a:r>
              <a:rPr lang="en"/>
              <a:t>“Jupiter is a gas giant and the biggest planet in the Solar System”</a:t>
            </a:r>
            <a:endParaRPr/>
          </a:p>
        </p:txBody>
      </p:sp>
      <p:sp>
        <p:nvSpPr>
          <p:cNvPr id="1171" name="Google Shape;1171;p42"/>
          <p:cNvSpPr txBox="1">
            <a:spLocks noGrp="1"/>
          </p:cNvSpPr>
          <p:nvPr>
            <p:ph type="ctrTitle" idx="7"/>
          </p:nvPr>
        </p:nvSpPr>
        <p:spPr>
          <a:xfrm>
            <a:off x="-250073" y="4134801"/>
            <a:ext cx="1881300" cy="459600"/>
          </a:xfrm>
          <a:prstGeom prst="rect">
            <a:avLst/>
          </a:prstGeom>
        </p:spPr>
        <p:txBody>
          <a:bodyPr spcFirstLastPara="1" wrap="square" lIns="91425" tIns="91425" rIns="91425" bIns="91425" anchor="b" anchorCtr="0">
            <a:noAutofit/>
          </a:bodyPr>
          <a:lstStyle/>
          <a:p>
            <a:r>
              <a:rPr lang="en"/>
              <a:t>—BILLY BROOKS</a:t>
            </a:r>
            <a:endParaRPr/>
          </a:p>
        </p:txBody>
      </p:sp>
      <p:sp>
        <p:nvSpPr>
          <p:cNvPr id="1172" name="Google Shape;1172;p42"/>
          <p:cNvSpPr txBox="1">
            <a:spLocks noGrp="1"/>
          </p:cNvSpPr>
          <p:nvPr>
            <p:ph type="subTitle" idx="8"/>
          </p:nvPr>
        </p:nvSpPr>
        <p:spPr>
          <a:xfrm>
            <a:off x="-409673" y="3479253"/>
            <a:ext cx="2200500" cy="824100"/>
          </a:xfrm>
          <a:prstGeom prst="rect">
            <a:avLst/>
          </a:prstGeom>
        </p:spPr>
        <p:txBody>
          <a:bodyPr spcFirstLastPara="1" wrap="square" lIns="91425" tIns="91425" rIns="91425" bIns="91425" anchor="t" anchorCtr="0">
            <a:noAutofit/>
          </a:bodyPr>
          <a:lstStyle/>
          <a:p>
            <a:pPr marL="0" indent="0"/>
            <a:r>
              <a:rPr lang="en"/>
              <a:t>“Saturn is composed mostly of hydrogen and helium”</a:t>
            </a:r>
            <a:endParaRPr/>
          </a:p>
        </p:txBody>
      </p:sp>
      <p:sp>
        <p:nvSpPr>
          <p:cNvPr id="1173" name="Google Shape;1173;p42"/>
          <p:cNvSpPr txBox="1">
            <a:spLocks noGrp="1"/>
          </p:cNvSpPr>
          <p:nvPr>
            <p:ph type="ctrTitle" idx="9"/>
          </p:nvPr>
        </p:nvSpPr>
        <p:spPr>
          <a:xfrm>
            <a:off x="2485263" y="4134801"/>
            <a:ext cx="1881300" cy="459600"/>
          </a:xfrm>
          <a:prstGeom prst="rect">
            <a:avLst/>
          </a:prstGeom>
        </p:spPr>
        <p:txBody>
          <a:bodyPr spcFirstLastPara="1" wrap="square" lIns="91425" tIns="91425" rIns="91425" bIns="91425" anchor="b" anchorCtr="0">
            <a:noAutofit/>
          </a:bodyPr>
          <a:lstStyle/>
          <a:p>
            <a:r>
              <a:rPr lang="en"/>
              <a:t>—LUCY JADE</a:t>
            </a:r>
            <a:endParaRPr/>
          </a:p>
        </p:txBody>
      </p:sp>
      <p:sp>
        <p:nvSpPr>
          <p:cNvPr id="1174" name="Google Shape;1174;p42"/>
          <p:cNvSpPr txBox="1">
            <a:spLocks noGrp="1"/>
          </p:cNvSpPr>
          <p:nvPr>
            <p:ph type="subTitle" idx="13"/>
          </p:nvPr>
        </p:nvSpPr>
        <p:spPr>
          <a:xfrm>
            <a:off x="2390613" y="3479253"/>
            <a:ext cx="2070600" cy="824100"/>
          </a:xfrm>
          <a:prstGeom prst="rect">
            <a:avLst/>
          </a:prstGeom>
        </p:spPr>
        <p:txBody>
          <a:bodyPr spcFirstLastPara="1" wrap="square" lIns="91425" tIns="91425" rIns="91425" bIns="91425" anchor="t" anchorCtr="0">
            <a:noAutofit/>
          </a:bodyPr>
          <a:lstStyle/>
          <a:p>
            <a:pPr marL="0" indent="0"/>
            <a:r>
              <a:rPr lang="en"/>
              <a:t>“The Sun is the star at the center of the Solar System”</a:t>
            </a:r>
            <a:endParaRPr/>
          </a:p>
        </p:txBody>
      </p:sp>
      <p:sp>
        <p:nvSpPr>
          <p:cNvPr id="1175" name="Google Shape;1175;p42"/>
          <p:cNvSpPr txBox="1">
            <a:spLocks noGrp="1"/>
          </p:cNvSpPr>
          <p:nvPr>
            <p:ph type="ctrTitle" idx="14"/>
          </p:nvPr>
        </p:nvSpPr>
        <p:spPr>
          <a:xfrm>
            <a:off x="5228226" y="4134801"/>
            <a:ext cx="1881300" cy="459600"/>
          </a:xfrm>
          <a:prstGeom prst="rect">
            <a:avLst/>
          </a:prstGeom>
        </p:spPr>
        <p:txBody>
          <a:bodyPr spcFirstLastPara="1" wrap="square" lIns="91425" tIns="91425" rIns="91425" bIns="91425" anchor="b" anchorCtr="0">
            <a:noAutofit/>
          </a:bodyPr>
          <a:lstStyle/>
          <a:p>
            <a:r>
              <a:rPr lang="en"/>
              <a:t>—ROSE CLARK</a:t>
            </a:r>
            <a:endParaRPr/>
          </a:p>
        </p:txBody>
      </p:sp>
      <p:sp>
        <p:nvSpPr>
          <p:cNvPr id="1176" name="Google Shape;1176;p42"/>
          <p:cNvSpPr txBox="1">
            <a:spLocks noGrp="1"/>
          </p:cNvSpPr>
          <p:nvPr>
            <p:ph type="subTitle" idx="15"/>
          </p:nvPr>
        </p:nvSpPr>
        <p:spPr>
          <a:xfrm>
            <a:off x="5033526" y="3479253"/>
            <a:ext cx="2270700" cy="824100"/>
          </a:xfrm>
          <a:prstGeom prst="rect">
            <a:avLst/>
          </a:prstGeom>
        </p:spPr>
        <p:txBody>
          <a:bodyPr spcFirstLastPara="1" wrap="square" lIns="91425" tIns="91425" rIns="91425" bIns="91425" anchor="t" anchorCtr="0">
            <a:noAutofit/>
          </a:bodyPr>
          <a:lstStyle/>
          <a:p>
            <a:pPr marL="0" indent="0"/>
            <a:r>
              <a:rPr lang="en"/>
              <a:t>“Neptune is the fourth-largest planet in the Solar System”</a:t>
            </a:r>
            <a:endParaRPr/>
          </a:p>
        </p:txBody>
      </p:sp>
      <p:sp>
        <p:nvSpPr>
          <p:cNvPr id="1177" name="Google Shape;1177;p42"/>
          <p:cNvSpPr/>
          <p:nvPr/>
        </p:nvSpPr>
        <p:spPr>
          <a:xfrm>
            <a:off x="482827" y="3005285"/>
            <a:ext cx="415500" cy="4155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178" name="Google Shape;1178;p42"/>
          <p:cNvSpPr/>
          <p:nvPr/>
        </p:nvSpPr>
        <p:spPr>
          <a:xfrm>
            <a:off x="3218163" y="3005285"/>
            <a:ext cx="415500" cy="4155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179" name="Google Shape;1179;p42"/>
          <p:cNvSpPr/>
          <p:nvPr/>
        </p:nvSpPr>
        <p:spPr>
          <a:xfrm>
            <a:off x="5961126" y="3005285"/>
            <a:ext cx="415500" cy="415500"/>
          </a:xfrm>
          <a:prstGeom prst="rect">
            <a:avLst/>
          </a:prstGeom>
          <a:solidFill>
            <a:schemeClr val="accent1"/>
          </a:solidFill>
          <a:ln>
            <a:noFill/>
          </a:ln>
        </p:spPr>
        <p:txBody>
          <a:bodyPr spcFirstLastPara="1" wrap="square" lIns="91425" tIns="91425" rIns="91425" bIns="91425" anchor="ctr" anchorCtr="0">
            <a:noAutofit/>
          </a:bodyPr>
          <a:lstStyle/>
          <a:p>
            <a:endParaRPr/>
          </a:p>
        </p:txBody>
      </p:sp>
      <p:sp>
        <p:nvSpPr>
          <p:cNvPr id="1180" name="Google Shape;1180;p42"/>
          <p:cNvSpPr/>
          <p:nvPr/>
        </p:nvSpPr>
        <p:spPr>
          <a:xfrm>
            <a:off x="482827" y="1163244"/>
            <a:ext cx="415500" cy="415500"/>
          </a:xfrm>
          <a:prstGeom prst="rect">
            <a:avLst/>
          </a:prstGeom>
          <a:solidFill>
            <a:schemeClr val="accent1"/>
          </a:solidFill>
          <a:ln>
            <a:noFill/>
          </a:ln>
        </p:spPr>
        <p:txBody>
          <a:bodyPr spcFirstLastPara="1" wrap="square" lIns="91425" tIns="91425" rIns="91425" bIns="91425" anchor="ctr" anchorCtr="0">
            <a:noAutofit/>
          </a:bodyPr>
          <a:lstStyle/>
          <a:p>
            <a:endParaRPr/>
          </a:p>
        </p:txBody>
      </p:sp>
      <p:sp>
        <p:nvSpPr>
          <p:cNvPr id="1181" name="Google Shape;1181;p42"/>
          <p:cNvSpPr/>
          <p:nvPr/>
        </p:nvSpPr>
        <p:spPr>
          <a:xfrm>
            <a:off x="3218163" y="1163244"/>
            <a:ext cx="415500" cy="4155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182" name="Google Shape;1182;p42"/>
          <p:cNvSpPr/>
          <p:nvPr/>
        </p:nvSpPr>
        <p:spPr>
          <a:xfrm>
            <a:off x="5961126" y="1163244"/>
            <a:ext cx="415500" cy="415500"/>
          </a:xfrm>
          <a:prstGeom prst="rect">
            <a:avLst/>
          </a:prstGeom>
          <a:solidFill>
            <a:schemeClr val="accent3"/>
          </a:solidFill>
          <a:ln>
            <a:noFill/>
          </a:ln>
        </p:spPr>
        <p:txBody>
          <a:bodyPr spcFirstLastPara="1" wrap="square" lIns="91425" tIns="91425" rIns="91425" bIns="91425" anchor="ctr" anchorCtr="0">
            <a:noAutofit/>
          </a:bodyPr>
          <a:lstStyle/>
          <a:p>
            <a:endParaRPr/>
          </a:p>
        </p:txBody>
      </p:sp>
      <p:cxnSp>
        <p:nvCxnSpPr>
          <p:cNvPr id="1183" name="Google Shape;1183;p42"/>
          <p:cNvCxnSpPr>
            <a:stCxn id="1180" idx="3"/>
            <a:endCxn id="1178" idx="1"/>
          </p:cNvCxnSpPr>
          <p:nvPr/>
        </p:nvCxnSpPr>
        <p:spPr>
          <a:xfrm>
            <a:off x="898327" y="1370993"/>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3633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3293547" y="3036689"/>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nvGrpSpPr>
          <p:cNvPr id="1191" name="Google Shape;1191;p42"/>
          <p:cNvGrpSpPr/>
          <p:nvPr/>
        </p:nvGrpSpPr>
        <p:grpSpPr>
          <a:xfrm>
            <a:off x="554951" y="3039626"/>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nvGrpSpPr>
          <p:cNvPr id="1202" name="Google Shape;1202;p42"/>
          <p:cNvGrpSpPr/>
          <p:nvPr/>
        </p:nvGrpSpPr>
        <p:grpSpPr>
          <a:xfrm>
            <a:off x="564240" y="1198033"/>
            <a:ext cx="260283" cy="345915"/>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nvGrpSpPr>
          <p:cNvPr id="1207" name="Google Shape;1207;p42"/>
          <p:cNvGrpSpPr/>
          <p:nvPr/>
        </p:nvGrpSpPr>
        <p:grpSpPr>
          <a:xfrm>
            <a:off x="6034881" y="1192356"/>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nvGrpSpPr>
          <p:cNvPr id="1216" name="Google Shape;1216;p42"/>
          <p:cNvGrpSpPr/>
          <p:nvPr/>
        </p:nvGrpSpPr>
        <p:grpSpPr>
          <a:xfrm>
            <a:off x="6042425" y="3036304"/>
            <a:ext cx="264433" cy="353455"/>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nvGrpSpPr>
          <p:cNvPr id="1223" name="Google Shape;1223;p42"/>
          <p:cNvGrpSpPr/>
          <p:nvPr/>
        </p:nvGrpSpPr>
        <p:grpSpPr>
          <a:xfrm>
            <a:off x="3292018" y="1193132"/>
            <a:ext cx="267855"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60175" y="2002352"/>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590725" y="856652"/>
            <a:ext cx="5676600" cy="1230300"/>
          </a:xfrm>
          <a:prstGeom prst="rect">
            <a:avLst/>
          </a:prstGeom>
        </p:spPr>
        <p:txBody>
          <a:bodyPr spcFirstLastPara="1" wrap="square" lIns="91425" tIns="91425" rIns="91425" bIns="91425" anchor="b" anchorCtr="0">
            <a:noAutofit/>
          </a:bodyPr>
          <a:lstStyle/>
          <a:p>
            <a:r>
              <a:rPr lang="en"/>
              <a:t>4,498,300,000</a:t>
            </a:r>
            <a:endParaRPr/>
          </a:p>
        </p:txBody>
      </p:sp>
      <p:sp>
        <p:nvSpPr>
          <p:cNvPr id="1235" name="Google Shape;1235;p43"/>
          <p:cNvSpPr txBox="1">
            <a:spLocks noGrp="1"/>
          </p:cNvSpPr>
          <p:nvPr>
            <p:ph type="body" idx="1"/>
          </p:nvPr>
        </p:nvSpPr>
        <p:spPr>
          <a:xfrm>
            <a:off x="2065075" y="2086952"/>
            <a:ext cx="2727900" cy="715500"/>
          </a:xfrm>
          <a:prstGeom prst="rect">
            <a:avLst/>
          </a:prstGeom>
        </p:spPr>
        <p:txBody>
          <a:bodyPr spcFirstLastPara="1" wrap="square" lIns="91425" tIns="91425" rIns="91425" bIns="91425" anchor="t" anchorCtr="0">
            <a:noAutofit/>
          </a:bodyPr>
          <a:lstStyle/>
          <a:p>
            <a:pPr marL="0" indent="0">
              <a:spcAft>
                <a:spcPts val="1600"/>
              </a:spcAft>
              <a:buNone/>
            </a:pPr>
            <a:r>
              <a:rPr lang="en"/>
              <a:t>Big numbers catch your audience’s attention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323697"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41" name="Google Shape;1241;p44"/>
          <p:cNvSpPr/>
          <p:nvPr/>
        </p:nvSpPr>
        <p:spPr>
          <a:xfrm>
            <a:off x="-190041" y="2111852"/>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42" name="Google Shape;1242;p44"/>
          <p:cNvSpPr txBox="1">
            <a:spLocks noGrp="1"/>
          </p:cNvSpPr>
          <p:nvPr>
            <p:ph type="ctrTitle"/>
          </p:nvPr>
        </p:nvSpPr>
        <p:spPr>
          <a:xfrm>
            <a:off x="-524173" y="411675"/>
            <a:ext cx="4727700" cy="577800"/>
          </a:xfrm>
          <a:prstGeom prst="rect">
            <a:avLst/>
          </a:prstGeom>
        </p:spPr>
        <p:txBody>
          <a:bodyPr spcFirstLastPara="1" wrap="square" lIns="91425" tIns="91425" rIns="91425" bIns="91425" anchor="b" anchorCtr="0">
            <a:noAutofit/>
          </a:bodyPr>
          <a:lstStyle/>
          <a:p>
            <a:r>
              <a:rPr lang="en"/>
              <a:t>AWARDS</a:t>
            </a:r>
            <a:endParaRPr/>
          </a:p>
        </p:txBody>
      </p:sp>
      <p:graphicFrame>
        <p:nvGraphicFramePr>
          <p:cNvPr id="1243" name="Google Shape;1243;p44"/>
          <p:cNvGraphicFramePr/>
          <p:nvPr/>
        </p:nvGraphicFramePr>
        <p:xfrm>
          <a:off x="-323697" y="1415757"/>
          <a:ext cx="3000000" cy="3000000"/>
        </p:xfrm>
        <a:graphic>
          <a:graphicData uri="http://schemas.openxmlformats.org/drawingml/2006/table">
            <a:tbl>
              <a:tblPr>
                <a:noFill/>
                <a:tableStyleId>{FDDAC6DF-0B5D-4E19-80E1-62E89A34258D}</a:tableStyleId>
              </a:tblPr>
              <a:tblGrid>
                <a:gridCol w="1901200">
                  <a:extLst>
                    <a:ext uri="{9D8B030D-6E8A-4147-A177-3AD203B41FA5}">
                      <a16:colId xmlns:a16="http://schemas.microsoft.com/office/drawing/2014/main" val="20000"/>
                    </a:ext>
                  </a:extLst>
                </a:gridCol>
                <a:gridCol w="1334451">
                  <a:extLst>
                    <a:ext uri="{9D8B030D-6E8A-4147-A177-3AD203B41FA5}">
                      <a16:colId xmlns:a16="http://schemas.microsoft.com/office/drawing/2014/main" val="20001"/>
                    </a:ext>
                  </a:extLst>
                </a:gridCol>
                <a:gridCol w="1334451">
                  <a:extLst>
                    <a:ext uri="{9D8B030D-6E8A-4147-A177-3AD203B41FA5}">
                      <a16:colId xmlns:a16="http://schemas.microsoft.com/office/drawing/2014/main" val="20002"/>
                    </a:ext>
                  </a:extLst>
                </a:gridCol>
                <a:gridCol w="1334451">
                  <a:extLst>
                    <a:ext uri="{9D8B030D-6E8A-4147-A177-3AD203B41FA5}">
                      <a16:colId xmlns:a16="http://schemas.microsoft.com/office/drawing/2014/main" val="20003"/>
                    </a:ext>
                  </a:extLst>
                </a:gridCol>
                <a:gridCol w="1334451">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sz="1500"/>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900">
                          <a:solidFill>
                            <a:schemeClr val="lt1"/>
                          </a:solidFill>
                          <a:latin typeface="Maven Pro"/>
                          <a:ea typeface="Maven Pro"/>
                          <a:cs typeface="Maven Pro"/>
                          <a:sym typeface="Maven Pro"/>
                        </a:rPr>
                        <a:t>DATE</a:t>
                      </a:r>
                      <a:endParaRPr sz="19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900">
                          <a:solidFill>
                            <a:schemeClr val="lt1"/>
                          </a:solidFill>
                          <a:latin typeface="Maven Pro"/>
                          <a:ea typeface="Maven Pro"/>
                          <a:cs typeface="Maven Pro"/>
                          <a:sym typeface="Maven Pro"/>
                        </a:rPr>
                        <a:t>REASON</a:t>
                      </a:r>
                      <a:endParaRPr sz="19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900">
                          <a:solidFill>
                            <a:schemeClr val="lt1"/>
                          </a:solidFill>
                          <a:latin typeface="Maven Pro"/>
                          <a:ea typeface="Maven Pro"/>
                          <a:cs typeface="Maven Pro"/>
                          <a:sym typeface="Maven Pro"/>
                        </a:rPr>
                        <a:t>DESCRIPTION</a:t>
                      </a:r>
                      <a:endParaRPr sz="19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lt1"/>
                          </a:solidFill>
                          <a:latin typeface="Maven Pro"/>
                          <a:ea typeface="Maven Pro"/>
                          <a:cs typeface="Maven Pro"/>
                          <a:sym typeface="Maven Pro"/>
                        </a:rPr>
                        <a:t>2010</a:t>
                      </a:r>
                      <a:endParaRPr sz="1500">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lt1"/>
                          </a:solidFill>
                          <a:latin typeface="Maven Pro"/>
                          <a:ea typeface="Maven Pro"/>
                          <a:cs typeface="Maven Pro"/>
                          <a:sym typeface="Maven Pro"/>
                        </a:rPr>
                        <a:t>Jupiter</a:t>
                      </a:r>
                      <a:endParaRPr sz="1500">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sz="1500">
                          <a:solidFill>
                            <a:schemeClr val="lt1"/>
                          </a:solidFill>
                          <a:latin typeface="Maven Pro"/>
                          <a:ea typeface="Maven Pro"/>
                          <a:cs typeface="Maven Pro"/>
                          <a:sym typeface="Maven Pro"/>
                        </a:rPr>
                        <a:t>It’s the closest planet to the Sun and the smallest one</a:t>
                      </a:r>
                      <a:endParaRPr sz="1500">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MARS</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lt1"/>
                          </a:solidFill>
                          <a:latin typeface="Maven Pro"/>
                          <a:ea typeface="Maven Pro"/>
                          <a:cs typeface="Maven Pro"/>
                          <a:sym typeface="Maven Pro"/>
                        </a:rPr>
                        <a:t>2012</a:t>
                      </a:r>
                      <a:endParaRPr sz="1500">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lt1"/>
                          </a:solidFill>
                          <a:latin typeface="Maven Pro"/>
                          <a:ea typeface="Maven Pro"/>
                          <a:cs typeface="Maven Pro"/>
                          <a:sym typeface="Maven Pro"/>
                        </a:rPr>
                        <a:t>Neptune</a:t>
                      </a:r>
                      <a:endParaRPr sz="1500">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sz="1500">
                          <a:solidFill>
                            <a:schemeClr val="lt1"/>
                          </a:solidFill>
                          <a:latin typeface="Maven Pro"/>
                          <a:ea typeface="Maven Pro"/>
                          <a:cs typeface="Maven Pro"/>
                          <a:sym typeface="Maven Pro"/>
                        </a:rPr>
                        <a:t>Despite being red, Mars is actually a cold place</a:t>
                      </a:r>
                      <a:endParaRPr sz="1500">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2"/>
                  </a:ext>
                </a:extLst>
              </a:tr>
              <a:tr h="868651">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lt1"/>
                          </a:solidFill>
                          <a:latin typeface="Maven Pro"/>
                          <a:ea typeface="Maven Pro"/>
                          <a:cs typeface="Maven Pro"/>
                          <a:sym typeface="Maven Pro"/>
                        </a:rPr>
                        <a:t>2016</a:t>
                      </a:r>
                      <a:endParaRPr sz="1500">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lt1"/>
                          </a:solidFill>
                          <a:latin typeface="Maven Pro"/>
                          <a:ea typeface="Maven Pro"/>
                          <a:cs typeface="Maven Pro"/>
                          <a:sym typeface="Maven Pro"/>
                        </a:rPr>
                        <a:t>Saturn</a:t>
                      </a:r>
                      <a:endParaRPr sz="1500">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sz="1500">
                          <a:solidFill>
                            <a:schemeClr val="lt1"/>
                          </a:solidFill>
                          <a:latin typeface="Maven Pro"/>
                          <a:ea typeface="Maven Pro"/>
                          <a:cs typeface="Maven Pro"/>
                          <a:sym typeface="Maven Pro"/>
                        </a:rPr>
                        <a:t>It has a nice name and is the second planet from the Sun</a:t>
                      </a:r>
                      <a:endParaRPr sz="1500">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bl>
          </a:graphicData>
        </a:graphic>
      </p:graphicFrame>
      <p:grpSp>
        <p:nvGrpSpPr>
          <p:cNvPr id="1244" name="Google Shape;1244;p44"/>
          <p:cNvGrpSpPr/>
          <p:nvPr/>
        </p:nvGrpSpPr>
        <p:grpSpPr>
          <a:xfrm>
            <a:off x="3789531" y="4128782"/>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524173" y="411675"/>
            <a:ext cx="4727700" cy="577800"/>
          </a:xfrm>
          <a:prstGeom prst="rect">
            <a:avLst/>
          </a:prstGeom>
        </p:spPr>
        <p:txBody>
          <a:bodyPr spcFirstLastPara="1" wrap="square" lIns="91425" tIns="91425" rIns="91425" bIns="91425" anchor="b" anchorCtr="0">
            <a:noAutofit/>
          </a:bodyPr>
          <a:lstStyle/>
          <a:p>
            <a:r>
              <a:rPr lang="en"/>
              <a:t>UPCOMING GOALS</a:t>
            </a:r>
            <a:endParaRPr/>
          </a:p>
        </p:txBody>
      </p:sp>
      <p:sp>
        <p:nvSpPr>
          <p:cNvPr id="1255" name="Google Shape;1255;p45"/>
          <p:cNvSpPr txBox="1">
            <a:spLocks noGrp="1"/>
          </p:cNvSpPr>
          <p:nvPr>
            <p:ph type="ctrTitle" idx="2"/>
          </p:nvPr>
        </p:nvSpPr>
        <p:spPr>
          <a:xfrm>
            <a:off x="2480779" y="1267452"/>
            <a:ext cx="1881300" cy="644700"/>
          </a:xfrm>
          <a:prstGeom prst="rect">
            <a:avLst/>
          </a:prstGeom>
        </p:spPr>
        <p:txBody>
          <a:bodyPr spcFirstLastPara="1" wrap="square" lIns="91425" tIns="91425" rIns="91425" bIns="91425" anchor="b" anchorCtr="0">
            <a:noAutofit/>
          </a:bodyPr>
          <a:lstStyle/>
          <a:p>
            <a:r>
              <a:rPr lang="en"/>
              <a:t>SATURN</a:t>
            </a:r>
            <a:endParaRPr/>
          </a:p>
        </p:txBody>
      </p:sp>
      <p:sp>
        <p:nvSpPr>
          <p:cNvPr id="1256" name="Google Shape;1256;p45"/>
          <p:cNvSpPr txBox="1">
            <a:spLocks noGrp="1"/>
          </p:cNvSpPr>
          <p:nvPr>
            <p:ph type="ctrTitle"/>
          </p:nvPr>
        </p:nvSpPr>
        <p:spPr>
          <a:xfrm>
            <a:off x="-131169" y="1267452"/>
            <a:ext cx="1881300" cy="644700"/>
          </a:xfrm>
          <a:prstGeom prst="rect">
            <a:avLst/>
          </a:prstGeom>
        </p:spPr>
        <p:txBody>
          <a:bodyPr spcFirstLastPara="1" wrap="square" lIns="91425" tIns="91425" rIns="91425" bIns="91425" anchor="b" anchorCtr="0">
            <a:noAutofit/>
          </a:bodyPr>
          <a:lstStyle/>
          <a:p>
            <a:r>
              <a:rPr lang="en"/>
              <a:t>JUPITER</a:t>
            </a:r>
            <a:endParaRPr/>
          </a:p>
        </p:txBody>
      </p:sp>
      <p:sp>
        <p:nvSpPr>
          <p:cNvPr id="1257" name="Google Shape;1257;p45"/>
          <p:cNvSpPr txBox="1">
            <a:spLocks noGrp="1"/>
          </p:cNvSpPr>
          <p:nvPr>
            <p:ph type="subTitle" idx="1"/>
          </p:nvPr>
        </p:nvSpPr>
        <p:spPr>
          <a:xfrm>
            <a:off x="-131169" y="3491101"/>
            <a:ext cx="1881300" cy="1112400"/>
          </a:xfrm>
          <a:prstGeom prst="rect">
            <a:avLst/>
          </a:prstGeom>
        </p:spPr>
        <p:txBody>
          <a:bodyPr spcFirstLastPara="1" wrap="square" lIns="91425" tIns="91425" rIns="91425" bIns="91425" anchor="t" anchorCtr="0">
            <a:noAutofit/>
          </a:bodyPr>
          <a:lstStyle/>
          <a:p>
            <a:pPr marL="0" indent="0"/>
            <a:r>
              <a:rPr lang="en"/>
              <a:t>It’s the biggest planet in the Solar System</a:t>
            </a:r>
            <a:endParaRPr/>
          </a:p>
        </p:txBody>
      </p:sp>
      <p:sp>
        <p:nvSpPr>
          <p:cNvPr id="1258" name="Google Shape;1258;p45"/>
          <p:cNvSpPr txBox="1">
            <a:spLocks noGrp="1"/>
          </p:cNvSpPr>
          <p:nvPr>
            <p:ph type="subTitle" idx="3"/>
          </p:nvPr>
        </p:nvSpPr>
        <p:spPr>
          <a:xfrm>
            <a:off x="2480779" y="3491101"/>
            <a:ext cx="1881300" cy="1112400"/>
          </a:xfrm>
          <a:prstGeom prst="rect">
            <a:avLst/>
          </a:prstGeom>
        </p:spPr>
        <p:txBody>
          <a:bodyPr spcFirstLastPara="1" wrap="square" lIns="91425" tIns="91425" rIns="91425" bIns="91425" anchor="t" anchorCtr="0">
            <a:noAutofit/>
          </a:bodyPr>
          <a:lstStyle/>
          <a:p>
            <a:pPr marL="0" indent="0"/>
            <a:r>
              <a:rPr lang="en"/>
              <a:t>Saturn is composed mostly of hydrogen and helium</a:t>
            </a:r>
            <a:endParaRPr/>
          </a:p>
        </p:txBody>
      </p:sp>
      <p:sp>
        <p:nvSpPr>
          <p:cNvPr id="1259" name="Google Shape;1259;p45"/>
          <p:cNvSpPr txBox="1">
            <a:spLocks noGrp="1"/>
          </p:cNvSpPr>
          <p:nvPr>
            <p:ph type="ctrTitle" idx="4"/>
          </p:nvPr>
        </p:nvSpPr>
        <p:spPr>
          <a:xfrm>
            <a:off x="5102199" y="1267452"/>
            <a:ext cx="1881300" cy="644700"/>
          </a:xfrm>
          <a:prstGeom prst="rect">
            <a:avLst/>
          </a:prstGeom>
        </p:spPr>
        <p:txBody>
          <a:bodyPr spcFirstLastPara="1" wrap="square" lIns="91425" tIns="91425" rIns="91425" bIns="91425" anchor="b" anchorCtr="0">
            <a:noAutofit/>
          </a:bodyPr>
          <a:lstStyle/>
          <a:p>
            <a:r>
              <a:rPr lang="en"/>
              <a:t>NEPTUNE</a:t>
            </a:r>
            <a:endParaRPr/>
          </a:p>
        </p:txBody>
      </p:sp>
      <p:sp>
        <p:nvSpPr>
          <p:cNvPr id="1260" name="Google Shape;1260;p45"/>
          <p:cNvSpPr txBox="1">
            <a:spLocks noGrp="1"/>
          </p:cNvSpPr>
          <p:nvPr>
            <p:ph type="subTitle" idx="5"/>
          </p:nvPr>
        </p:nvSpPr>
        <p:spPr>
          <a:xfrm>
            <a:off x="5102199" y="3491101"/>
            <a:ext cx="1881300" cy="1112400"/>
          </a:xfrm>
          <a:prstGeom prst="rect">
            <a:avLst/>
          </a:prstGeom>
        </p:spPr>
        <p:txBody>
          <a:bodyPr spcFirstLastPara="1" wrap="square" lIns="91425" tIns="91425" rIns="91425" bIns="91425" anchor="t" anchorCtr="0">
            <a:noAutofit/>
          </a:bodyPr>
          <a:lstStyle/>
          <a:p>
            <a:pPr marL="0" indent="0"/>
            <a:r>
              <a:rPr lang="en"/>
              <a:t>Neptune is the farthest planet from the Sun</a:t>
            </a:r>
            <a:endParaRPr/>
          </a:p>
        </p:txBody>
      </p:sp>
      <p:grpSp>
        <p:nvGrpSpPr>
          <p:cNvPr id="1261" name="Google Shape;1261;p45"/>
          <p:cNvGrpSpPr/>
          <p:nvPr/>
        </p:nvGrpSpPr>
        <p:grpSpPr>
          <a:xfrm>
            <a:off x="2546979" y="2403063"/>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endParaRPr/>
            </a:p>
          </p:txBody>
        </p:sp>
      </p:grpSp>
      <p:grpSp>
        <p:nvGrpSpPr>
          <p:cNvPr id="1281" name="Google Shape;1281;p45"/>
          <p:cNvGrpSpPr/>
          <p:nvPr/>
        </p:nvGrpSpPr>
        <p:grpSpPr>
          <a:xfrm>
            <a:off x="5166555" y="2397801"/>
            <a:ext cx="1752595"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endParaRPr/>
            </a:p>
          </p:txBody>
        </p:sp>
      </p:grpSp>
      <p:grpSp>
        <p:nvGrpSpPr>
          <p:cNvPr id="1301" name="Google Shape;1301;p45"/>
          <p:cNvGrpSpPr/>
          <p:nvPr/>
        </p:nvGrpSpPr>
        <p:grpSpPr>
          <a:xfrm>
            <a:off x="-66200" y="2389343"/>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endParaRPr/>
            </a:p>
          </p:txBody>
        </p:sp>
      </p:grpSp>
      <p:sp>
        <p:nvSpPr>
          <p:cNvPr id="1321" name="Google Shape;1321;p45"/>
          <p:cNvSpPr txBox="1">
            <a:spLocks noGrp="1"/>
          </p:cNvSpPr>
          <p:nvPr>
            <p:ph type="ctrTitle" idx="2"/>
          </p:nvPr>
        </p:nvSpPr>
        <p:spPr>
          <a:xfrm>
            <a:off x="2480779" y="1801977"/>
            <a:ext cx="1881300" cy="421500"/>
          </a:xfrm>
          <a:prstGeom prst="rect">
            <a:avLst/>
          </a:prstGeom>
        </p:spPr>
        <p:txBody>
          <a:bodyPr spcFirstLastPara="1" wrap="square" lIns="91425" tIns="91425" rIns="91425" bIns="91425" anchor="t" anchorCtr="0">
            <a:noAutofit/>
          </a:bodyPr>
          <a:lstStyle/>
          <a:p>
            <a:r>
              <a:rPr lang="en" sz="1600">
                <a:solidFill>
                  <a:schemeClr val="accent2"/>
                </a:solidFill>
              </a:rPr>
              <a:t>OCTOBER 14</a:t>
            </a:r>
            <a:endParaRPr sz="1600">
              <a:solidFill>
                <a:schemeClr val="accent2"/>
              </a:solidFill>
            </a:endParaRPr>
          </a:p>
        </p:txBody>
      </p:sp>
      <p:sp>
        <p:nvSpPr>
          <p:cNvPr id="1322" name="Google Shape;1322;p45"/>
          <p:cNvSpPr txBox="1">
            <a:spLocks noGrp="1"/>
          </p:cNvSpPr>
          <p:nvPr>
            <p:ph type="ctrTitle"/>
          </p:nvPr>
        </p:nvSpPr>
        <p:spPr>
          <a:xfrm>
            <a:off x="-131169" y="1801977"/>
            <a:ext cx="1881300" cy="421500"/>
          </a:xfrm>
          <a:prstGeom prst="rect">
            <a:avLst/>
          </a:prstGeom>
        </p:spPr>
        <p:txBody>
          <a:bodyPr spcFirstLastPara="1" wrap="square" lIns="91425" tIns="91425" rIns="91425" bIns="91425" anchor="t" anchorCtr="0">
            <a:noAutofit/>
          </a:bodyPr>
          <a:lstStyle/>
          <a:p>
            <a:r>
              <a:rPr lang="en" sz="1600">
                <a:solidFill>
                  <a:schemeClr val="accent1"/>
                </a:solidFill>
              </a:rPr>
              <a:t>JUNE 2</a:t>
            </a:r>
            <a:endParaRPr sz="1600">
              <a:solidFill>
                <a:schemeClr val="accent1"/>
              </a:solidFill>
            </a:endParaRPr>
          </a:p>
        </p:txBody>
      </p:sp>
      <p:sp>
        <p:nvSpPr>
          <p:cNvPr id="1323" name="Google Shape;1323;p45"/>
          <p:cNvSpPr txBox="1">
            <a:spLocks noGrp="1"/>
          </p:cNvSpPr>
          <p:nvPr>
            <p:ph type="ctrTitle" idx="4"/>
          </p:nvPr>
        </p:nvSpPr>
        <p:spPr>
          <a:xfrm>
            <a:off x="5102203" y="1801977"/>
            <a:ext cx="1881300" cy="421500"/>
          </a:xfrm>
          <a:prstGeom prst="rect">
            <a:avLst/>
          </a:prstGeom>
        </p:spPr>
        <p:txBody>
          <a:bodyPr spcFirstLastPara="1" wrap="square" lIns="91425" tIns="91425" rIns="91425" bIns="91425" anchor="t" anchorCtr="0">
            <a:noAutofit/>
          </a:bodyPr>
          <a:lstStyle/>
          <a:p>
            <a:r>
              <a:rPr lang="en" sz="1600">
                <a:solidFill>
                  <a:schemeClr val="accent3"/>
                </a:solidFill>
              </a:rPr>
              <a:t>JANUARY 23</a:t>
            </a:r>
            <a:endParaRPr sz="1600">
              <a:solidFill>
                <a:schemeClr val="accent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46"/>
          <p:cNvSpPr txBox="1">
            <a:spLocks noGrp="1"/>
          </p:cNvSpPr>
          <p:nvPr>
            <p:ph type="ctrTitle"/>
          </p:nvPr>
        </p:nvSpPr>
        <p:spPr>
          <a:xfrm>
            <a:off x="-524173" y="411675"/>
            <a:ext cx="4727700" cy="577800"/>
          </a:xfrm>
          <a:prstGeom prst="rect">
            <a:avLst/>
          </a:prstGeom>
        </p:spPr>
        <p:txBody>
          <a:bodyPr spcFirstLastPara="1" wrap="square" lIns="91425" tIns="91425" rIns="91425" bIns="91425" anchor="b" anchorCtr="0">
            <a:noAutofit/>
          </a:bodyPr>
          <a:lstStyle/>
          <a:p>
            <a:r>
              <a:rPr lang="en"/>
              <a:t>SNEAK PEEK</a:t>
            </a:r>
            <a:endParaRPr/>
          </a:p>
        </p:txBody>
      </p:sp>
      <p:sp>
        <p:nvSpPr>
          <p:cNvPr id="1329" name="Google Shape;1329;p46"/>
          <p:cNvSpPr txBox="1">
            <a:spLocks noGrp="1"/>
          </p:cNvSpPr>
          <p:nvPr>
            <p:ph type="body" idx="1"/>
          </p:nvPr>
        </p:nvSpPr>
        <p:spPr>
          <a:xfrm>
            <a:off x="1227566" y="3979877"/>
            <a:ext cx="4046700" cy="1296300"/>
          </a:xfrm>
          <a:prstGeom prst="rect">
            <a:avLst/>
          </a:prstGeom>
        </p:spPr>
        <p:txBody>
          <a:bodyPr spcFirstLastPara="1" wrap="square" lIns="91425" tIns="91425" rIns="91425" bIns="91425" anchor="t" anchorCtr="0">
            <a:noAutofit/>
          </a:bodyPr>
          <a:lstStyle/>
          <a:p>
            <a:pPr marL="0" indent="0" algn="ctr">
              <a:lnSpc>
                <a:spcPct val="100000"/>
              </a:lnSpc>
              <a:buNone/>
            </a:pPr>
            <a:r>
              <a:rPr lang="en"/>
              <a:t>You can replace the images on these screens with your own work</a:t>
            </a:r>
            <a:endParaRPr/>
          </a:p>
        </p:txBody>
      </p:sp>
      <p:grpSp>
        <p:nvGrpSpPr>
          <p:cNvPr id="1330" name="Google Shape;1330;p46"/>
          <p:cNvGrpSpPr/>
          <p:nvPr/>
        </p:nvGrpSpPr>
        <p:grpSpPr>
          <a:xfrm>
            <a:off x="1722648" y="1274397"/>
            <a:ext cx="3079859" cy="2420091"/>
            <a:chOff x="1153225" y="1597649"/>
            <a:chExt cx="3842140" cy="3019074"/>
          </a:xfrm>
        </p:grpSpPr>
        <p:grpSp>
          <p:nvGrpSpPr>
            <p:cNvPr id="1331" name="Google Shape;1331;p46"/>
            <p:cNvGrpSpPr/>
            <p:nvPr/>
          </p:nvGrpSpPr>
          <p:grpSpPr>
            <a:xfrm>
              <a:off x="1153225" y="1597649"/>
              <a:ext cx="3842140" cy="3019074"/>
              <a:chOff x="238125" y="1676700"/>
              <a:chExt cx="2045650" cy="1779275"/>
            </a:xfrm>
          </p:grpSpPr>
          <p:sp>
            <p:nvSpPr>
              <p:cNvPr id="1332" name="Google Shape;1332;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333" name="Google Shape;1333;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1334" name="Google Shape;1334;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335" name="Google Shape;1335;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336" name="Google Shape;1336;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337" name="Google Shape;1337;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endParaRPr/>
              </a:p>
            </p:txBody>
          </p:sp>
          <p:sp>
            <p:nvSpPr>
              <p:cNvPr id="1338" name="Google Shape;1338;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endParaRPr/>
              </a:p>
            </p:txBody>
          </p:sp>
        </p:grpSp>
        <p:sp>
          <p:nvSpPr>
            <p:cNvPr id="1339" name="Google Shape;1339;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endParaRPr/>
            </a:p>
          </p:txBody>
        </p:sp>
      </p:grpSp>
      <p:pic>
        <p:nvPicPr>
          <p:cNvPr id="1340" name="Google Shape;1340;p46"/>
          <p:cNvPicPr preferRelativeResize="0"/>
          <p:nvPr/>
        </p:nvPicPr>
        <p:blipFill rotWithShape="1">
          <a:blip r:embed="rId3">
            <a:alphaModFix/>
          </a:blip>
          <a:srcRect/>
          <a:stretch/>
        </p:blipFill>
        <p:spPr>
          <a:xfrm>
            <a:off x="1878744" y="1404937"/>
            <a:ext cx="2767959" cy="1556788"/>
          </a:xfrm>
          <a:prstGeom prst="rect">
            <a:avLst/>
          </a:prstGeom>
          <a:noFill/>
          <a:ln>
            <a:noFill/>
          </a:ln>
        </p:spPr>
      </p:pic>
      <p:grpSp>
        <p:nvGrpSpPr>
          <p:cNvPr id="1341" name="Google Shape;1341;p46"/>
          <p:cNvGrpSpPr/>
          <p:nvPr/>
        </p:nvGrpSpPr>
        <p:grpSpPr>
          <a:xfrm>
            <a:off x="4940689" y="1274479"/>
            <a:ext cx="1822104" cy="2420224"/>
            <a:chOff x="3580725" y="2020075"/>
            <a:chExt cx="1344925" cy="1786275"/>
          </a:xfrm>
        </p:grpSpPr>
        <p:sp>
          <p:nvSpPr>
            <p:cNvPr id="1342" name="Google Shape;1342;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343" name="Google Shape;1343;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344" name="Google Shape;1344;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endParaRPr/>
            </a:p>
          </p:txBody>
        </p:sp>
        <p:sp>
          <p:nvSpPr>
            <p:cNvPr id="1345" name="Google Shape;1345;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346" name="Google Shape;1346;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endParaRPr/>
            </a:p>
          </p:txBody>
        </p:sp>
      </p:grpSp>
      <p:pic>
        <p:nvPicPr>
          <p:cNvPr id="1347" name="Google Shape;1347;p46"/>
          <p:cNvPicPr preferRelativeResize="0"/>
          <p:nvPr/>
        </p:nvPicPr>
        <p:blipFill rotWithShape="1">
          <a:blip r:embed="rId4">
            <a:alphaModFix/>
          </a:blip>
          <a:srcRect t="108" b="1096"/>
          <a:stretch/>
        </p:blipFill>
        <p:spPr>
          <a:xfrm>
            <a:off x="5065246" y="1382294"/>
            <a:ext cx="1568492" cy="2066983"/>
          </a:xfrm>
          <a:prstGeom prst="rect">
            <a:avLst/>
          </a:prstGeom>
          <a:noFill/>
          <a:ln>
            <a:noFill/>
          </a:ln>
        </p:spPr>
      </p:pic>
      <p:grpSp>
        <p:nvGrpSpPr>
          <p:cNvPr id="1348" name="Google Shape;1348;p46"/>
          <p:cNvGrpSpPr/>
          <p:nvPr/>
        </p:nvGrpSpPr>
        <p:grpSpPr>
          <a:xfrm>
            <a:off x="95114" y="1274599"/>
            <a:ext cx="1323876" cy="2420329"/>
            <a:chOff x="6417224" y="2247097"/>
            <a:chExt cx="951950" cy="1740368"/>
          </a:xfrm>
        </p:grpSpPr>
        <p:sp>
          <p:nvSpPr>
            <p:cNvPr id="1349" name="Google Shape;1349;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350" name="Google Shape;1350;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351" name="Google Shape;1351;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endParaRPr/>
            </a:p>
          </p:txBody>
        </p:sp>
        <p:sp>
          <p:nvSpPr>
            <p:cNvPr id="1352" name="Google Shape;1352;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353" name="Google Shape;1353;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354" name="Google Shape;1354;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1355" name="Google Shape;1355;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endParaRPr/>
            </a:p>
          </p:txBody>
        </p:sp>
      </p:grpSp>
      <p:pic>
        <p:nvPicPr>
          <p:cNvPr id="1356" name="Google Shape;1356;p46"/>
          <p:cNvPicPr preferRelativeResize="0"/>
          <p:nvPr/>
        </p:nvPicPr>
        <p:blipFill rotWithShape="1">
          <a:blip r:embed="rId5">
            <a:alphaModFix/>
          </a:blip>
          <a:srcRect l="-10" b="-4460"/>
          <a:stretch/>
        </p:blipFill>
        <p:spPr>
          <a:xfrm>
            <a:off x="193535" y="1396288"/>
            <a:ext cx="1144348" cy="212493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430306" y="1063525"/>
            <a:ext cx="5836024" cy="3786900"/>
          </a:xfrm>
          <a:prstGeom prst="rect">
            <a:avLst/>
          </a:prstGeom>
        </p:spPr>
        <p:txBody>
          <a:bodyPr spcFirstLastPara="1" wrap="square" lIns="91425" tIns="91425" rIns="91425" bIns="91425" anchor="t" anchorCtr="0">
            <a:noAutofit/>
          </a:bodyPr>
          <a:lstStyle/>
          <a:p>
            <a:pPr marL="285750" indent="-285750">
              <a:lnSpc>
                <a:spcPct val="150000"/>
              </a:lnSpc>
              <a:buClr>
                <a:schemeClr val="bg1"/>
              </a:buClr>
              <a:buFont typeface="+mj-lt"/>
              <a:buAutoNum type="romanUcPeriod"/>
            </a:pPr>
            <a:r>
              <a:rPr lang="en-US" sz="1400" dirty="0"/>
              <a:t>Clean Architecture Overview</a:t>
            </a:r>
          </a:p>
          <a:p>
            <a:pPr marL="285750" indent="-285750">
              <a:lnSpc>
                <a:spcPct val="150000"/>
              </a:lnSpc>
              <a:buClr>
                <a:schemeClr val="bg1"/>
              </a:buClr>
              <a:buFont typeface="+mj-lt"/>
              <a:buAutoNum type="romanUcPeriod"/>
            </a:pPr>
            <a:r>
              <a:rPr lang="en-US" sz="1400" dirty="0"/>
              <a:t>Package Structure</a:t>
            </a:r>
          </a:p>
          <a:p>
            <a:pPr marL="285750" indent="-285750">
              <a:lnSpc>
                <a:spcPct val="150000"/>
              </a:lnSpc>
              <a:buClr>
                <a:schemeClr val="bg1"/>
              </a:buClr>
              <a:buFont typeface="+mj-lt"/>
              <a:buAutoNum type="romanUcPeriod"/>
            </a:pPr>
            <a:r>
              <a:rPr lang="en-US" sz="1400" dirty="0"/>
              <a:t>Introduction to Spring Data JPA</a:t>
            </a:r>
          </a:p>
          <a:p>
            <a:pPr marL="285750" indent="-285750">
              <a:lnSpc>
                <a:spcPct val="150000"/>
              </a:lnSpc>
              <a:buClr>
                <a:schemeClr val="bg1"/>
              </a:buClr>
              <a:buFont typeface="+mj-lt"/>
              <a:buAutoNum type="romanUcPeriod"/>
            </a:pPr>
            <a:r>
              <a:rPr lang="en-US" sz="1400" dirty="0"/>
              <a:t>JPA Architecture</a:t>
            </a:r>
          </a:p>
          <a:p>
            <a:pPr marL="285750" indent="-285750">
              <a:lnSpc>
                <a:spcPct val="150000"/>
              </a:lnSpc>
              <a:buClr>
                <a:schemeClr val="bg1"/>
              </a:buClr>
              <a:buFont typeface="+mj-lt"/>
              <a:buAutoNum type="romanUcPeriod"/>
            </a:pPr>
            <a:r>
              <a:rPr lang="en-US" sz="1400" dirty="0"/>
              <a:t>JPA Core Annotation</a:t>
            </a:r>
          </a:p>
          <a:p>
            <a:pPr marL="285750" indent="-285750">
              <a:lnSpc>
                <a:spcPct val="150000"/>
              </a:lnSpc>
              <a:buClr>
                <a:schemeClr val="bg1"/>
              </a:buClr>
              <a:buFont typeface="+mj-lt"/>
              <a:buAutoNum type="romanUcPeriod"/>
            </a:pPr>
            <a:r>
              <a:rPr lang="en-US" sz="1400" dirty="0"/>
              <a:t>JPA Project Setup</a:t>
            </a:r>
          </a:p>
          <a:p>
            <a:pPr marL="285750" indent="-285750">
              <a:lnSpc>
                <a:spcPct val="150000"/>
              </a:lnSpc>
              <a:buClr>
                <a:schemeClr val="bg1"/>
              </a:buClr>
              <a:buFont typeface="+mj-lt"/>
              <a:buAutoNum type="romanUcPeriod"/>
            </a:pPr>
            <a:r>
              <a:rPr lang="en-US" sz="1400" dirty="0"/>
              <a:t>Entity Relationship</a:t>
            </a:r>
            <a:endParaRPr sz="1400" dirty="0"/>
          </a:p>
        </p:txBody>
      </p:sp>
      <p:sp>
        <p:nvSpPr>
          <p:cNvPr id="466" name="Google Shape;466;p26"/>
          <p:cNvSpPr txBox="1">
            <a:spLocks noGrp="1"/>
          </p:cNvSpPr>
          <p:nvPr>
            <p:ph type="ctrTitle"/>
          </p:nvPr>
        </p:nvSpPr>
        <p:spPr>
          <a:xfrm>
            <a:off x="208429" y="411675"/>
            <a:ext cx="3995098" cy="577800"/>
          </a:xfrm>
          <a:prstGeom prst="rect">
            <a:avLst/>
          </a:prstGeom>
        </p:spPr>
        <p:txBody>
          <a:bodyPr spcFirstLastPara="1" wrap="square" lIns="91425" tIns="91425" rIns="91425" bIns="91425" anchor="b" anchorCtr="0">
            <a:noAutofit/>
          </a:bodyPr>
          <a:lstStyle/>
          <a:p>
            <a:r>
              <a:rPr lang="en" dirty="0"/>
              <a:t>CONTENTS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1328151" y="1830075"/>
            <a:ext cx="3823200" cy="1121400"/>
          </a:xfrm>
          <a:prstGeom prst="rect">
            <a:avLst/>
          </a:prstGeom>
        </p:spPr>
        <p:txBody>
          <a:bodyPr spcFirstLastPara="1" wrap="square" lIns="91425" tIns="91425" rIns="91425" bIns="91425" anchor="b" anchorCtr="0">
            <a:noAutofit/>
          </a:bodyPr>
          <a:lstStyle/>
          <a:p>
            <a:r>
              <a:rPr lang="en"/>
              <a:t>THANKS</a:t>
            </a:r>
            <a:endParaRPr/>
          </a:p>
        </p:txBody>
      </p:sp>
      <p:sp>
        <p:nvSpPr>
          <p:cNvPr id="1362" name="Google Shape;1362;p47"/>
          <p:cNvSpPr txBox="1">
            <a:spLocks noGrp="1"/>
          </p:cNvSpPr>
          <p:nvPr>
            <p:ph type="subTitle" idx="1"/>
          </p:nvPr>
        </p:nvSpPr>
        <p:spPr>
          <a:xfrm>
            <a:off x="1759551" y="540001"/>
            <a:ext cx="2960400" cy="1353000"/>
          </a:xfrm>
          <a:prstGeom prst="rect">
            <a:avLst/>
          </a:prstGeom>
        </p:spPr>
        <p:txBody>
          <a:bodyPr spcFirstLastPara="1" wrap="square" lIns="91425" tIns="91425" rIns="91425" bIns="91425" anchor="t" anchorCtr="0">
            <a:noAutofit/>
          </a:bodyPr>
          <a:lstStyle/>
          <a:p>
            <a:pPr marL="0" indent="0"/>
            <a:r>
              <a:rPr lang="en">
                <a:solidFill>
                  <a:schemeClr val="accent2"/>
                </a:solidFill>
              </a:rPr>
              <a:t>Do you have any questions?</a:t>
            </a:r>
            <a:endParaRPr>
              <a:solidFill>
                <a:schemeClr val="accent2"/>
              </a:solidFill>
            </a:endParaRPr>
          </a:p>
          <a:p>
            <a:pPr marL="0" indent="0"/>
            <a:endParaRPr/>
          </a:p>
          <a:p>
            <a:pPr marL="0" indent="0"/>
            <a:r>
              <a:rPr lang="en"/>
              <a:t>youremail@freepik.com </a:t>
            </a:r>
            <a:endParaRPr/>
          </a:p>
          <a:p>
            <a:pPr marL="0" indent="0"/>
            <a:r>
              <a:rPr lang="en"/>
              <a:t>+91  620 421 83 </a:t>
            </a:r>
            <a:endParaRPr/>
          </a:p>
          <a:p>
            <a:pPr marL="0" indent="0"/>
            <a:r>
              <a:rPr lang="en"/>
              <a:t>yourcompany.com</a:t>
            </a:r>
            <a:endParaRPr/>
          </a:p>
        </p:txBody>
      </p:sp>
      <p:sp>
        <p:nvSpPr>
          <p:cNvPr id="1363" name="Google Shape;1363;p47"/>
          <p:cNvSpPr txBox="1"/>
          <p:nvPr/>
        </p:nvSpPr>
        <p:spPr>
          <a:xfrm>
            <a:off x="2070811" y="4333329"/>
            <a:ext cx="2337900" cy="303300"/>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1364" name="Google Shape;1364;p47"/>
          <p:cNvSpPr/>
          <p:nvPr/>
        </p:nvSpPr>
        <p:spPr>
          <a:xfrm>
            <a:off x="-65247" y="971446"/>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endParaRPr/>
          </a:p>
        </p:txBody>
      </p:sp>
      <p:grpSp>
        <p:nvGrpSpPr>
          <p:cNvPr id="1365" name="Google Shape;1365;p47"/>
          <p:cNvGrpSpPr/>
          <p:nvPr/>
        </p:nvGrpSpPr>
        <p:grpSpPr>
          <a:xfrm>
            <a:off x="6838435"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endParaRPr/>
            </a:p>
          </p:txBody>
        </p:sp>
      </p:grpSp>
      <p:sp>
        <p:nvSpPr>
          <p:cNvPr id="1369" name="Google Shape;1369;p47"/>
          <p:cNvSpPr/>
          <p:nvPr/>
        </p:nvSpPr>
        <p:spPr>
          <a:xfrm>
            <a:off x="6991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70" name="Google Shape;1370;p47"/>
          <p:cNvSpPr/>
          <p:nvPr/>
        </p:nvSpPr>
        <p:spPr>
          <a:xfrm>
            <a:off x="-807770" y="-685304"/>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71" name="Google Shape;1371;p47"/>
          <p:cNvSpPr/>
          <p:nvPr/>
        </p:nvSpPr>
        <p:spPr>
          <a:xfrm>
            <a:off x="2133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endParaRPr/>
          </a:p>
        </p:txBody>
      </p:sp>
      <p:sp>
        <p:nvSpPr>
          <p:cNvPr id="1372" name="Google Shape;1372;p47"/>
          <p:cNvSpPr/>
          <p:nvPr/>
        </p:nvSpPr>
        <p:spPr>
          <a:xfrm>
            <a:off x="2977851"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373" name="Google Shape;1373;p47"/>
          <p:cNvSpPr/>
          <p:nvPr/>
        </p:nvSpPr>
        <p:spPr>
          <a:xfrm>
            <a:off x="3821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endParaRPr/>
          </a:p>
        </p:txBody>
      </p:sp>
      <p:grpSp>
        <p:nvGrpSpPr>
          <p:cNvPr id="1374" name="Google Shape;1374;p47"/>
          <p:cNvGrpSpPr/>
          <p:nvPr/>
        </p:nvGrpSpPr>
        <p:grpSpPr>
          <a:xfrm>
            <a:off x="2264886" y="3252466"/>
            <a:ext cx="261631" cy="261631"/>
            <a:chOff x="3368074" y="3882537"/>
            <a:chExt cx="215298" cy="215298"/>
          </a:xfrm>
        </p:grpSpPr>
        <p:sp>
          <p:nvSpPr>
            <p:cNvPr id="1375" name="Google Shape;1375;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376" name="Google Shape;1376;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377" name="Google Shape;1377;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1378" name="Google Shape;1378;p47"/>
          <p:cNvSpPr/>
          <p:nvPr/>
        </p:nvSpPr>
        <p:spPr>
          <a:xfrm>
            <a:off x="3923628" y="3252449"/>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endParaRPr/>
          </a:p>
        </p:txBody>
      </p:sp>
      <p:grpSp>
        <p:nvGrpSpPr>
          <p:cNvPr id="1379" name="Google Shape;1379;p47"/>
          <p:cNvGrpSpPr/>
          <p:nvPr/>
        </p:nvGrpSpPr>
        <p:grpSpPr>
          <a:xfrm>
            <a:off x="3093461" y="3252452"/>
            <a:ext cx="292575" cy="261652"/>
            <a:chOff x="3824739" y="3890112"/>
            <a:chExt cx="208105" cy="186110"/>
          </a:xfrm>
        </p:grpSpPr>
        <p:sp>
          <p:nvSpPr>
            <p:cNvPr id="1380" name="Google Shape;138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381" name="Google Shape;138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382" name="Google Shape;138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524173" y="411675"/>
            <a:ext cx="4727700" cy="577800"/>
          </a:xfrm>
          <a:prstGeom prst="rect">
            <a:avLst/>
          </a:prstGeom>
        </p:spPr>
        <p:txBody>
          <a:bodyPr spcFirstLastPara="1" wrap="square" lIns="91425" tIns="91425" rIns="91425" bIns="91425" anchor="b" anchorCtr="0">
            <a:noAutofit/>
          </a:bodyPr>
          <a:lstStyle/>
          <a:p>
            <a:r>
              <a:rPr lang="en"/>
              <a:t>ALTERNATIVE RESOURCES</a:t>
            </a:r>
            <a:endParaRPr/>
          </a:p>
        </p:txBody>
      </p:sp>
      <p:grpSp>
        <p:nvGrpSpPr>
          <p:cNvPr id="1388" name="Google Shape;1388;p48"/>
          <p:cNvGrpSpPr/>
          <p:nvPr/>
        </p:nvGrpSpPr>
        <p:grpSpPr>
          <a:xfrm>
            <a:off x="-194430" y="1289119"/>
            <a:ext cx="2775273" cy="1140368"/>
            <a:chOff x="2144000" y="736675"/>
            <a:chExt cx="2165475" cy="889800"/>
          </a:xfrm>
        </p:grpSpPr>
        <p:sp>
          <p:nvSpPr>
            <p:cNvPr id="1389" name="Google Shape;1389;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endParaRPr/>
            </a:p>
          </p:txBody>
        </p:sp>
        <p:sp>
          <p:nvSpPr>
            <p:cNvPr id="1390" name="Google Shape;1390;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91" name="Google Shape;1391;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92" name="Google Shape;1392;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93" name="Google Shape;1393;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94" name="Google Shape;1394;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endParaRPr/>
            </a:p>
          </p:txBody>
        </p:sp>
        <p:sp>
          <p:nvSpPr>
            <p:cNvPr id="1395" name="Google Shape;1395;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96" name="Google Shape;1396;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97" name="Google Shape;1397;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98" name="Google Shape;1398;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399" name="Google Shape;1399;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endParaRPr/>
            </a:p>
          </p:txBody>
        </p:sp>
        <p:sp>
          <p:nvSpPr>
            <p:cNvPr id="1400" name="Google Shape;1400;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01" name="Google Shape;1401;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02" name="Google Shape;1402;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03" name="Google Shape;1403;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04" name="Google Shape;1404;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endParaRPr/>
            </a:p>
          </p:txBody>
        </p:sp>
        <p:sp>
          <p:nvSpPr>
            <p:cNvPr id="1405" name="Google Shape;1405;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06" name="Google Shape;1406;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07" name="Google Shape;1407;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endParaRPr/>
            </a:p>
          </p:txBody>
        </p:sp>
        <p:sp>
          <p:nvSpPr>
            <p:cNvPr id="1408" name="Google Shape;1408;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09" name="Google Shape;1409;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10" name="Google Shape;1410;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11" name="Google Shape;1411;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12" name="Google Shape;1412;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endParaRPr/>
            </a:p>
          </p:txBody>
        </p:sp>
        <p:sp>
          <p:nvSpPr>
            <p:cNvPr id="1413" name="Google Shape;1413;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14" name="Google Shape;1414;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15" name="Google Shape;1415;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16" name="Google Shape;1416;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17" name="Google Shape;1417;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endParaRPr/>
            </a:p>
          </p:txBody>
        </p:sp>
        <p:sp>
          <p:nvSpPr>
            <p:cNvPr id="1418" name="Google Shape;1418;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19" name="Google Shape;1419;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20" name="Google Shape;1420;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21" name="Google Shape;1421;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22" name="Google Shape;1422;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23" name="Google Shape;1423;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24" name="Google Shape;1424;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25" name="Google Shape;1425;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26" name="Google Shape;1426;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27" name="Google Shape;1427;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28" name="Google Shape;1428;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29" name="Google Shape;1429;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30" name="Google Shape;1430;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31" name="Google Shape;1431;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32" name="Google Shape;1432;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33" name="Google Shape;1433;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endParaRPr/>
            </a:p>
          </p:txBody>
        </p:sp>
      </p:grpSp>
      <p:grpSp>
        <p:nvGrpSpPr>
          <p:cNvPr id="1434" name="Google Shape;1434;p48"/>
          <p:cNvGrpSpPr/>
          <p:nvPr/>
        </p:nvGrpSpPr>
        <p:grpSpPr>
          <a:xfrm>
            <a:off x="2998129" y="1110744"/>
            <a:ext cx="1275737" cy="1275471"/>
            <a:chOff x="238125" y="3745825"/>
            <a:chExt cx="1319000" cy="1318725"/>
          </a:xfrm>
        </p:grpSpPr>
        <p:sp>
          <p:nvSpPr>
            <p:cNvPr id="1435" name="Google Shape;1435;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36" name="Google Shape;1436;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37" name="Google Shape;1437;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38" name="Google Shape;1438;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39" name="Google Shape;1439;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40" name="Google Shape;1440;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41" name="Google Shape;1441;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42" name="Google Shape;1442;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43" name="Google Shape;1443;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44" name="Google Shape;1444;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45" name="Google Shape;1445;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46" name="Google Shape;1446;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47" name="Google Shape;1447;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48" name="Google Shape;1448;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49" name="Google Shape;1449;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50" name="Google Shape;1450;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51" name="Google Shape;1451;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52" name="Google Shape;1452;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53" name="Google Shape;1453;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54" name="Google Shape;1454;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55" name="Google Shape;1455;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56" name="Google Shape;1456;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57" name="Google Shape;1457;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58" name="Google Shape;1458;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59" name="Google Shape;1459;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60" name="Google Shape;1460;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61" name="Google Shape;1461;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62" name="Google Shape;1462;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63" name="Google Shape;1463;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64" name="Google Shape;1464;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65" name="Google Shape;1465;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66" name="Google Shape;1466;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67" name="Google Shape;1467;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68" name="Google Shape;1468;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69" name="Google Shape;1469;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70" name="Google Shape;1470;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71" name="Google Shape;1471;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72" name="Google Shape;1472;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473" name="Google Shape;1473;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74" name="Google Shape;1474;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475" name="Google Shape;1475;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endParaRPr/>
            </a:p>
          </p:txBody>
        </p:sp>
      </p:grpSp>
      <p:grpSp>
        <p:nvGrpSpPr>
          <p:cNvPr id="1476" name="Google Shape;1476;p48"/>
          <p:cNvGrpSpPr/>
          <p:nvPr/>
        </p:nvGrpSpPr>
        <p:grpSpPr>
          <a:xfrm>
            <a:off x="4317098" y="1534281"/>
            <a:ext cx="2985799" cy="942856"/>
            <a:chOff x="238125" y="657975"/>
            <a:chExt cx="2136375" cy="674625"/>
          </a:xfrm>
        </p:grpSpPr>
        <p:sp>
          <p:nvSpPr>
            <p:cNvPr id="1477" name="Google Shape;1477;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78" name="Google Shape;1478;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479" name="Google Shape;1479;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0" name="Google Shape;1480;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1" name="Google Shape;1481;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2" name="Google Shape;1482;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3" name="Google Shape;1483;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4" name="Google Shape;1484;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5" name="Google Shape;1485;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6" name="Google Shape;1486;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7" name="Google Shape;1487;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8" name="Google Shape;1488;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89" name="Google Shape;1489;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90" name="Google Shape;1490;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91" name="Google Shape;1491;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92" name="Google Shape;1492;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endParaRPr/>
            </a:p>
          </p:txBody>
        </p:sp>
      </p:grpSp>
      <p:grpSp>
        <p:nvGrpSpPr>
          <p:cNvPr id="1493" name="Google Shape;1493;p48"/>
          <p:cNvGrpSpPr/>
          <p:nvPr/>
        </p:nvGrpSpPr>
        <p:grpSpPr>
          <a:xfrm>
            <a:off x="-186857" y="2622957"/>
            <a:ext cx="2775360" cy="866564"/>
            <a:chOff x="3115300" y="906125"/>
            <a:chExt cx="1802650" cy="562850"/>
          </a:xfrm>
        </p:grpSpPr>
        <p:sp>
          <p:nvSpPr>
            <p:cNvPr id="1494" name="Google Shape;1494;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95" name="Google Shape;1495;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96" name="Google Shape;1496;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97" name="Google Shape;1497;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98" name="Google Shape;1498;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499" name="Google Shape;1499;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0" name="Google Shape;1500;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1" name="Google Shape;1501;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2" name="Google Shape;1502;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3" name="Google Shape;1503;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4" name="Google Shape;1504;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5" name="Google Shape;1505;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6" name="Google Shape;1506;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7" name="Google Shape;1507;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8" name="Google Shape;1508;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09" name="Google Shape;1509;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10" name="Google Shape;1510;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11" name="Google Shape;1511;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12" name="Google Shape;1512;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13" name="Google Shape;1513;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14" name="Google Shape;1514;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15" name="Google Shape;1515;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16" name="Google Shape;1516;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17" name="Google Shape;1517;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18" name="Google Shape;1518;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endParaRPr/>
            </a:p>
          </p:txBody>
        </p:sp>
        <p:sp>
          <p:nvSpPr>
            <p:cNvPr id="1519" name="Google Shape;1519;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520" name="Google Shape;1520;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521" name="Google Shape;1521;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522" name="Google Shape;1522;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523" name="Google Shape;1523;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524" name="Google Shape;1524;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525" name="Google Shape;1525;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endParaRPr/>
            </a:p>
          </p:txBody>
        </p:sp>
        <p:sp>
          <p:nvSpPr>
            <p:cNvPr id="1526" name="Google Shape;1526;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endParaRPr/>
            </a:p>
          </p:txBody>
        </p:sp>
        <p:sp>
          <p:nvSpPr>
            <p:cNvPr id="1527" name="Google Shape;1527;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528" name="Google Shape;1528;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529" name="Google Shape;1529;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endParaRPr/>
            </a:p>
          </p:txBody>
        </p:sp>
      </p:grpSp>
      <p:grpSp>
        <p:nvGrpSpPr>
          <p:cNvPr id="1530" name="Google Shape;1530;p48"/>
          <p:cNvGrpSpPr/>
          <p:nvPr/>
        </p:nvGrpSpPr>
        <p:grpSpPr>
          <a:xfrm>
            <a:off x="2765798" y="3031133"/>
            <a:ext cx="1783615" cy="1537747"/>
            <a:chOff x="5496475" y="713700"/>
            <a:chExt cx="1382325" cy="1191775"/>
          </a:xfrm>
        </p:grpSpPr>
        <p:sp>
          <p:nvSpPr>
            <p:cNvPr id="1531" name="Google Shape;1531;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endParaRPr/>
            </a:p>
          </p:txBody>
        </p:sp>
        <p:sp>
          <p:nvSpPr>
            <p:cNvPr id="1532" name="Google Shape;1532;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533" name="Google Shape;1533;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534" name="Google Shape;1534;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endParaRPr/>
            </a:p>
          </p:txBody>
        </p:sp>
        <p:sp>
          <p:nvSpPr>
            <p:cNvPr id="1535" name="Google Shape;1535;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endParaRPr/>
            </a:p>
          </p:txBody>
        </p:sp>
        <p:sp>
          <p:nvSpPr>
            <p:cNvPr id="1536" name="Google Shape;1536;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537" name="Google Shape;1537;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538" name="Google Shape;1538;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endParaRPr/>
            </a:p>
          </p:txBody>
        </p:sp>
      </p:grpSp>
      <p:grpSp>
        <p:nvGrpSpPr>
          <p:cNvPr id="1539" name="Google Shape;1539;p48"/>
          <p:cNvGrpSpPr/>
          <p:nvPr/>
        </p:nvGrpSpPr>
        <p:grpSpPr>
          <a:xfrm>
            <a:off x="-390727" y="3682991"/>
            <a:ext cx="2994768" cy="866597"/>
            <a:chOff x="4976025" y="4294225"/>
            <a:chExt cx="2405050" cy="695950"/>
          </a:xfrm>
        </p:grpSpPr>
        <p:sp>
          <p:nvSpPr>
            <p:cNvPr id="1540" name="Google Shape;1540;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41" name="Google Shape;1541;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42" name="Google Shape;1542;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43" name="Google Shape;1543;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44" name="Google Shape;1544;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45" name="Google Shape;1545;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46" name="Google Shape;1546;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47" name="Google Shape;1547;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48" name="Google Shape;1548;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49" name="Google Shape;1549;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50" name="Google Shape;1550;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51" name="Google Shape;1551;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endParaRPr/>
            </a:p>
          </p:txBody>
        </p:sp>
        <p:sp>
          <p:nvSpPr>
            <p:cNvPr id="1552" name="Google Shape;1552;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53" name="Google Shape;1553;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54" name="Google Shape;1554;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55" name="Google Shape;1555;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56" name="Google Shape;1556;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57" name="Google Shape;1557;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58" name="Google Shape;1558;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59" name="Google Shape;1559;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60" name="Google Shape;1560;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61" name="Google Shape;1561;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62" name="Google Shape;1562;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63" name="Google Shape;1563;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64" name="Google Shape;1564;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65" name="Google Shape;1565;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66" name="Google Shape;1566;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endParaRPr/>
            </a:p>
          </p:txBody>
        </p:sp>
      </p:grpSp>
      <p:grpSp>
        <p:nvGrpSpPr>
          <p:cNvPr id="1567" name="Google Shape;1567;p48"/>
          <p:cNvGrpSpPr/>
          <p:nvPr/>
        </p:nvGrpSpPr>
        <p:grpSpPr>
          <a:xfrm>
            <a:off x="4901767" y="3020265"/>
            <a:ext cx="2069811" cy="1553187"/>
            <a:chOff x="3139200" y="4215125"/>
            <a:chExt cx="1046575" cy="785350"/>
          </a:xfrm>
        </p:grpSpPr>
        <p:sp>
          <p:nvSpPr>
            <p:cNvPr id="1568" name="Google Shape;1568;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569" name="Google Shape;1569;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endParaRPr/>
            </a:p>
          </p:txBody>
        </p:sp>
        <p:sp>
          <p:nvSpPr>
            <p:cNvPr id="1570" name="Google Shape;1570;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1571" name="Google Shape;1571;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1572" name="Google Shape;1572;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73" name="Google Shape;1573;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74" name="Google Shape;1574;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75" name="Google Shape;1575;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76" name="Google Shape;1576;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77" name="Google Shape;1577;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78" name="Google Shape;1578;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79" name="Google Shape;1579;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80" name="Google Shape;1580;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581" name="Google Shape;1581;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545625" y="1438009"/>
            <a:ext cx="3908700" cy="3786900"/>
          </a:xfrm>
          <a:prstGeom prst="rect">
            <a:avLst/>
          </a:prstGeom>
        </p:spPr>
        <p:txBody>
          <a:bodyPr spcFirstLastPara="1" wrap="square" lIns="91425" tIns="91425" rIns="91425" bIns="91425" anchor="t" anchorCtr="0">
            <a:noAutofit/>
          </a:bodyPr>
          <a:lstStyle/>
          <a:p>
            <a:pPr marL="0" indent="0">
              <a:buNone/>
            </a:pPr>
            <a:r>
              <a:rPr lang="en" sz="1400"/>
              <a:t>Did you like the resources on this template? Get them for free at our other websites.</a:t>
            </a:r>
            <a:endParaRPr sz="1400"/>
          </a:p>
          <a:p>
            <a:pPr marL="0" indent="0">
              <a:spcBef>
                <a:spcPts val="1600"/>
              </a:spcBef>
              <a:buNone/>
            </a:pPr>
            <a:r>
              <a:rPr lang="en" sz="1800">
                <a:latin typeface="Share Tech"/>
                <a:ea typeface="Share Tech"/>
                <a:cs typeface="Share Tech"/>
                <a:sym typeface="Share Tech"/>
              </a:rPr>
              <a:t>VECTORS</a:t>
            </a:r>
            <a:endParaRPr sz="1800">
              <a:latin typeface="Share Tech"/>
              <a:ea typeface="Share Tech"/>
              <a:cs typeface="Share Tech"/>
              <a:sym typeface="Share Tech"/>
            </a:endParaRPr>
          </a:p>
          <a:p>
            <a:pPr marL="0" indent="0">
              <a:buNone/>
            </a:pPr>
            <a:endParaRPr sz="1800">
              <a:latin typeface="Advent Pro Medium"/>
              <a:ea typeface="Advent Pro Medium"/>
              <a:cs typeface="Advent Pro Medium"/>
              <a:sym typeface="Advent Pro Medium"/>
            </a:endParaRPr>
          </a:p>
          <a:p>
            <a:pPr marL="241289" indent="-215889">
              <a:spcBef>
                <a:spcPts val="300"/>
              </a:spcBef>
              <a:buClr>
                <a:schemeClr val="accent2"/>
              </a:buClr>
              <a:buSzPts val="1400"/>
              <a:buFont typeface="Maven Pro"/>
              <a:buChar char="●"/>
            </a:pPr>
            <a:r>
              <a:rPr lang="en" sz="1400">
                <a:solidFill>
                  <a:schemeClr val="hlink"/>
                </a:solidFill>
                <a:uFill>
                  <a:noFill/>
                </a:uFill>
                <a:hlinkClick r:id="rId3"/>
              </a:rPr>
              <a:t>Abstract pixel rain blue background</a:t>
            </a:r>
            <a:endParaRPr sz="1400"/>
          </a:p>
          <a:p>
            <a:pPr marL="241289" indent="-215889">
              <a:spcBef>
                <a:spcPts val="300"/>
              </a:spcBef>
              <a:buClr>
                <a:schemeClr val="accent2"/>
              </a:buClr>
              <a:buSzPts val="1400"/>
              <a:buFont typeface="Maven Pro"/>
              <a:buChar char="●"/>
            </a:pPr>
            <a:r>
              <a:rPr lang="en" sz="1400">
                <a:solidFill>
                  <a:schemeClr val="hlink"/>
                </a:solidFill>
                <a:uFill>
                  <a:noFill/>
                </a:uFill>
                <a:hlinkClick r:id="rId4"/>
              </a:rPr>
              <a:t>Dashboard element collection</a:t>
            </a:r>
            <a:endParaRPr sz="1400"/>
          </a:p>
          <a:p>
            <a:pPr marL="241289" indent="-215889">
              <a:spcBef>
                <a:spcPts val="300"/>
              </a:spcBef>
              <a:buClr>
                <a:schemeClr val="accent2"/>
              </a:buClr>
              <a:buSzPts val="1400"/>
              <a:buFont typeface="Maven Pro"/>
              <a:buChar char="●"/>
            </a:pPr>
            <a:r>
              <a:rPr lang="en" sz="1400">
                <a:solidFill>
                  <a:schemeClr val="hlink"/>
                </a:solidFill>
                <a:uFill>
                  <a:noFill/>
                </a:uFill>
                <a:hlinkClick r:id="rId5"/>
              </a:rPr>
              <a:t>Red and blue neon fingerprint background</a:t>
            </a:r>
            <a:endParaRPr sz="1400"/>
          </a:p>
          <a:p>
            <a:pPr marL="241289" indent="-215889">
              <a:spcBef>
                <a:spcPts val="300"/>
              </a:spcBef>
              <a:buClr>
                <a:schemeClr val="accent2"/>
              </a:buClr>
              <a:buSzPts val="1400"/>
              <a:buFont typeface="Maven Pro"/>
              <a:buChar char="●"/>
            </a:pPr>
            <a:r>
              <a:rPr lang="en" sz="1400">
                <a:solidFill>
                  <a:schemeClr val="hlink"/>
                </a:solidFill>
                <a:uFill>
                  <a:noFill/>
                </a:uFill>
                <a:hlinkClick r:id="rId6"/>
              </a:rPr>
              <a:t>Dashboard element collection template</a:t>
            </a:r>
            <a:endParaRPr sz="1400"/>
          </a:p>
        </p:txBody>
      </p:sp>
      <p:sp>
        <p:nvSpPr>
          <p:cNvPr id="1587" name="Google Shape;1587;p49"/>
          <p:cNvSpPr txBox="1">
            <a:spLocks noGrp="1"/>
          </p:cNvSpPr>
          <p:nvPr>
            <p:ph type="ctrTitle"/>
          </p:nvPr>
        </p:nvSpPr>
        <p:spPr>
          <a:xfrm>
            <a:off x="-524173" y="411675"/>
            <a:ext cx="4727700" cy="577800"/>
          </a:xfrm>
          <a:prstGeom prst="rect">
            <a:avLst/>
          </a:prstGeom>
        </p:spPr>
        <p:txBody>
          <a:bodyPr spcFirstLastPara="1" wrap="square" lIns="91425" tIns="91425" rIns="91425" bIns="91425" anchor="b" anchorCtr="0">
            <a:noAutofit/>
          </a:bodyPr>
          <a:lstStyle/>
          <a:p>
            <a:r>
              <a:rPr lang="en"/>
              <a:t>RESOURCES</a:t>
            </a:r>
            <a:endParaRPr/>
          </a:p>
        </p:txBody>
      </p:sp>
      <p:sp>
        <p:nvSpPr>
          <p:cNvPr id="1588" name="Google Shape;1588;p49"/>
          <p:cNvSpPr txBox="1">
            <a:spLocks noGrp="1"/>
          </p:cNvSpPr>
          <p:nvPr>
            <p:ph type="body" idx="2"/>
          </p:nvPr>
        </p:nvSpPr>
        <p:spPr>
          <a:xfrm>
            <a:off x="3547127" y="2069713"/>
            <a:ext cx="3908700" cy="1915500"/>
          </a:xfrm>
          <a:prstGeom prst="rect">
            <a:avLst/>
          </a:prstGeom>
        </p:spPr>
        <p:txBody>
          <a:bodyPr spcFirstLastPara="1" wrap="square" lIns="91425" tIns="91425" rIns="91425" bIns="91425" anchor="t" anchorCtr="0">
            <a:noAutofit/>
          </a:bodyPr>
          <a:lstStyle/>
          <a:p>
            <a:pPr marL="0" indent="0">
              <a:buNone/>
            </a:pPr>
            <a:r>
              <a:rPr lang="en" sz="1800">
                <a:latin typeface="Share Tech"/>
                <a:ea typeface="Share Tech"/>
                <a:cs typeface="Share Tech"/>
                <a:sym typeface="Share Tech"/>
              </a:rPr>
              <a:t>PHOTOS</a:t>
            </a:r>
            <a:endParaRPr sz="1800">
              <a:latin typeface="Share Tech"/>
              <a:ea typeface="Share Tech"/>
              <a:cs typeface="Share Tech"/>
              <a:sym typeface="Share Tech"/>
            </a:endParaRPr>
          </a:p>
          <a:p>
            <a:pPr marL="0" indent="0">
              <a:buNone/>
            </a:pPr>
            <a:endParaRPr sz="1800">
              <a:latin typeface="Advent Pro Medium"/>
              <a:ea typeface="Advent Pro Medium"/>
              <a:cs typeface="Advent Pro Medium"/>
              <a:sym typeface="Advent Pro Medium"/>
            </a:endParaRPr>
          </a:p>
          <a:p>
            <a:pPr marL="241289" indent="-215889">
              <a:spcBef>
                <a:spcPts val="300"/>
              </a:spcBef>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289" indent="-215889">
              <a:spcBef>
                <a:spcPts val="300"/>
              </a:spcBef>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289" indent="-215889">
              <a:spcBef>
                <a:spcPts val="300"/>
              </a:spcBef>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indent="0">
              <a:spcAft>
                <a:spcPts val="1600"/>
              </a:spcAft>
              <a:buNone/>
            </a:pPr>
            <a:endParaRPr sz="14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2"/>
        <p:cNvGrpSpPr/>
        <p:nvPr/>
      </p:nvGrpSpPr>
      <p:grpSpPr>
        <a:xfrm>
          <a:off x="0" y="0"/>
          <a:ext cx="0" cy="0"/>
          <a:chOff x="0" y="0"/>
          <a:chExt cx="0" cy="0"/>
        </a:xfrm>
      </p:grpSpPr>
      <p:sp>
        <p:nvSpPr>
          <p:cNvPr id="1593" name="Google Shape;1593;p50"/>
          <p:cNvSpPr txBox="1">
            <a:spLocks noGrp="1"/>
          </p:cNvSpPr>
          <p:nvPr>
            <p:ph type="title" idx="4294967295"/>
          </p:nvPr>
        </p:nvSpPr>
        <p:spPr>
          <a:xfrm>
            <a:off x="-74898" y="933450"/>
            <a:ext cx="7047300" cy="482400"/>
          </a:xfrm>
          <a:prstGeom prst="rect">
            <a:avLst/>
          </a:prstGeom>
        </p:spPr>
        <p:txBody>
          <a:bodyPr spcFirstLastPara="1" wrap="square" lIns="91425" tIns="91425" rIns="91425" bIns="91425" anchor="t" anchorCtr="0">
            <a:noAutofit/>
          </a:bodyPr>
          <a:lstStyle/>
          <a:p>
            <a:pPr>
              <a:buClr>
                <a:srgbClr val="000000"/>
              </a:buClr>
              <a:buSzPts val="1100"/>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94" name="Google Shape;1594;p50"/>
          <p:cNvSpPr txBox="1">
            <a:spLocks noGrp="1"/>
          </p:cNvSpPr>
          <p:nvPr>
            <p:ph type="body" idx="4294967295"/>
          </p:nvPr>
        </p:nvSpPr>
        <p:spPr>
          <a:xfrm>
            <a:off x="77502" y="1299877"/>
            <a:ext cx="7047300" cy="440100"/>
          </a:xfrm>
          <a:prstGeom prst="rect">
            <a:avLst/>
          </a:prstGeom>
        </p:spPr>
        <p:txBody>
          <a:bodyPr spcFirstLastPara="1" wrap="square" lIns="91425" tIns="91425" rIns="91425" bIns="91425" anchor="t" anchorCtr="0">
            <a:noAutofit/>
          </a:bodyPr>
          <a:lstStyle/>
          <a:p>
            <a:pPr marL="0" indent="0">
              <a:spcBef>
                <a:spcPts val="1400"/>
              </a:spcBef>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indent="0">
              <a:spcBef>
                <a:spcPts val="1400"/>
              </a:spcBef>
              <a:buNone/>
            </a:pPr>
            <a:r>
              <a:rPr lang="en" b="1">
                <a:solidFill>
                  <a:srgbClr val="869FB2"/>
                </a:solidFill>
                <a:latin typeface="Arial"/>
                <a:ea typeface="Arial"/>
                <a:cs typeface="Arial"/>
                <a:sym typeface="Arial"/>
              </a:rPr>
              <a:t>You are allowed to:</a:t>
            </a:r>
            <a:endParaRPr b="1">
              <a:solidFill>
                <a:srgbClr val="869FB2"/>
              </a:solidFill>
              <a:latin typeface="Arial"/>
              <a:ea typeface="Arial"/>
              <a:cs typeface="Arial"/>
              <a:sym typeface="Arial"/>
            </a:endParaRPr>
          </a:p>
          <a:p>
            <a:pPr marL="0" indent="0">
              <a:spcBef>
                <a:spcPts val="400"/>
              </a:spcBef>
              <a:buNone/>
            </a:pPr>
            <a:r>
              <a:rPr lang="en">
                <a:solidFill>
                  <a:srgbClr val="FFFFFF"/>
                </a:solidFill>
                <a:latin typeface="Arial"/>
                <a:ea typeface="Arial"/>
                <a:cs typeface="Arial"/>
                <a:sym typeface="Arial"/>
              </a:rPr>
              <a:t>- Modify this template.</a:t>
            </a:r>
            <a:endParaRPr>
              <a:solidFill>
                <a:srgbClr val="FFFFFF"/>
              </a:solidFill>
              <a:latin typeface="Arial"/>
              <a:ea typeface="Arial"/>
              <a:cs typeface="Arial"/>
              <a:sym typeface="Arial"/>
            </a:endParaRPr>
          </a:p>
          <a:p>
            <a:pPr marL="0" indent="0">
              <a:buNone/>
            </a:pPr>
            <a:r>
              <a:rPr lang="en">
                <a:solidFill>
                  <a:srgbClr val="FFFFFF"/>
                </a:solidFill>
                <a:latin typeface="Arial"/>
                <a:ea typeface="Arial"/>
                <a:cs typeface="Arial"/>
                <a:sym typeface="Arial"/>
              </a:rPr>
              <a:t>- Use it for both personal and commercial projects.</a:t>
            </a:r>
            <a:endParaRPr>
              <a:solidFill>
                <a:srgbClr val="FFFFFF"/>
              </a:solidFill>
              <a:latin typeface="Arial"/>
              <a:ea typeface="Arial"/>
              <a:cs typeface="Arial"/>
              <a:sym typeface="Arial"/>
            </a:endParaRPr>
          </a:p>
          <a:p>
            <a:pPr marL="0" indent="0">
              <a:spcBef>
                <a:spcPts val="1400"/>
              </a:spcBef>
              <a:buNone/>
            </a:pPr>
            <a:r>
              <a:rPr lang="en" b="1">
                <a:solidFill>
                  <a:srgbClr val="869FB2"/>
                </a:solidFill>
                <a:latin typeface="Arial"/>
                <a:ea typeface="Arial"/>
                <a:cs typeface="Arial"/>
                <a:sym typeface="Arial"/>
              </a:rPr>
              <a:t>You are not allowed to:</a:t>
            </a:r>
            <a:endParaRPr b="1">
              <a:solidFill>
                <a:srgbClr val="869FB2"/>
              </a:solidFill>
              <a:latin typeface="Arial"/>
              <a:ea typeface="Arial"/>
              <a:cs typeface="Arial"/>
              <a:sym typeface="Arial"/>
            </a:endParaRPr>
          </a:p>
          <a:p>
            <a:pPr marL="0" indent="0">
              <a:spcBef>
                <a:spcPts val="400"/>
              </a:spcBef>
              <a:buNone/>
            </a:pPr>
            <a:r>
              <a:rPr lang="en">
                <a:solidFill>
                  <a:srgbClr val="FFFFFF"/>
                </a:solidFill>
                <a:latin typeface="Arial"/>
                <a:ea typeface="Arial"/>
                <a:cs typeface="Arial"/>
                <a:sym typeface="Arial"/>
              </a:rPr>
              <a:t>- Sublicense, sell or rent any of Slidesgo Content (or a modified version of Slidesgo Content).</a:t>
            </a:r>
            <a:endParaRPr>
              <a:solidFill>
                <a:srgbClr val="FFFFFF"/>
              </a:solidFill>
              <a:latin typeface="Arial"/>
              <a:ea typeface="Arial"/>
              <a:cs typeface="Arial"/>
              <a:sym typeface="Arial"/>
            </a:endParaRPr>
          </a:p>
          <a:p>
            <a:pPr marL="0" indent="0">
              <a:buNone/>
            </a:pPr>
            <a:r>
              <a:rPr lang="en">
                <a:solidFill>
                  <a:srgbClr val="FFFFFF"/>
                </a:solidFill>
                <a:latin typeface="Arial"/>
                <a:ea typeface="Arial"/>
                <a:cs typeface="Arial"/>
                <a:sym typeface="Arial"/>
              </a:rPr>
              <a:t>- Distribute Slidesgo Content unless it has been expressly authorized by Slidesgo.</a:t>
            </a:r>
            <a:endParaRPr>
              <a:solidFill>
                <a:srgbClr val="FFFFFF"/>
              </a:solidFill>
              <a:latin typeface="Arial"/>
              <a:ea typeface="Arial"/>
              <a:cs typeface="Arial"/>
              <a:sym typeface="Arial"/>
            </a:endParaRPr>
          </a:p>
          <a:p>
            <a:pPr marL="0" indent="0">
              <a:buNone/>
            </a:pPr>
            <a:r>
              <a:rPr lang="en">
                <a:solidFill>
                  <a:srgbClr val="FFFFFF"/>
                </a:solidFill>
                <a:latin typeface="Arial"/>
                <a:ea typeface="Arial"/>
                <a:cs typeface="Arial"/>
                <a:sym typeface="Arial"/>
              </a:rPr>
              <a:t>- Include Slidesgo Content in an online or offline database or file.</a:t>
            </a:r>
            <a:endParaRPr>
              <a:solidFill>
                <a:srgbClr val="FFFFFF"/>
              </a:solidFill>
              <a:latin typeface="Arial"/>
              <a:ea typeface="Arial"/>
              <a:cs typeface="Arial"/>
              <a:sym typeface="Arial"/>
            </a:endParaRPr>
          </a:p>
          <a:p>
            <a:pPr marL="0" indent="0">
              <a:buNone/>
            </a:pPr>
            <a:r>
              <a:rPr lang="en">
                <a:solidFill>
                  <a:srgbClr val="FFFFFF"/>
                </a:solidFill>
                <a:latin typeface="Arial"/>
                <a:ea typeface="Arial"/>
                <a:cs typeface="Arial"/>
                <a:sym typeface="Arial"/>
              </a:rPr>
              <a:t>- Offer Slidesgo templates (or modified versions of Slidesgo templates) for download.</a:t>
            </a:r>
            <a:endParaRPr>
              <a:solidFill>
                <a:srgbClr val="FFFFFF"/>
              </a:solidFill>
              <a:latin typeface="Arial"/>
              <a:ea typeface="Arial"/>
              <a:cs typeface="Arial"/>
              <a:sym typeface="Arial"/>
            </a:endParaRPr>
          </a:p>
          <a:p>
            <a:pPr marL="0" indent="0">
              <a:buNone/>
            </a:pPr>
            <a:r>
              <a:rPr lang="en">
                <a:solidFill>
                  <a:srgbClr val="FFFFFF"/>
                </a:solidFill>
                <a:latin typeface="Arial"/>
                <a:ea typeface="Arial"/>
                <a:cs typeface="Arial"/>
                <a:sym typeface="Arial"/>
              </a:rPr>
              <a:t>- Acquire the copyright of Slidesgo Content.</a:t>
            </a:r>
            <a:endParaRPr>
              <a:solidFill>
                <a:srgbClr val="FFFFFF"/>
              </a:solidFill>
              <a:latin typeface="Arial"/>
              <a:ea typeface="Arial"/>
              <a:cs typeface="Arial"/>
              <a:sym typeface="Arial"/>
            </a:endParaRPr>
          </a:p>
          <a:p>
            <a:pPr marL="0" indent="0" algn="ctr">
              <a:buNone/>
            </a:pPr>
            <a:endParaRPr>
              <a:latin typeface="Arial"/>
              <a:ea typeface="Arial"/>
              <a:cs typeface="Arial"/>
              <a:sym typeface="Arial"/>
            </a:endParaRPr>
          </a:p>
          <a:p>
            <a:pPr marL="0" indent="0" algn="ctr">
              <a:buNone/>
            </a:pPr>
            <a:endParaRPr sz="1400">
              <a:latin typeface="Arial"/>
              <a:ea typeface="Arial"/>
              <a:cs typeface="Arial"/>
              <a:sym typeface="Arial"/>
            </a:endParaRPr>
          </a:p>
          <a:p>
            <a:pPr marL="0" indent="0">
              <a:buNone/>
            </a:pPr>
            <a:endParaRPr sz="1400">
              <a:latin typeface="Arial"/>
              <a:ea typeface="Arial"/>
              <a:cs typeface="Arial"/>
              <a:sym typeface="Arial"/>
            </a:endParaRPr>
          </a:p>
        </p:txBody>
      </p:sp>
      <p:sp>
        <p:nvSpPr>
          <p:cNvPr id="1595" name="Google Shape;1595;p50"/>
          <p:cNvSpPr txBox="1">
            <a:spLocks noGrp="1"/>
          </p:cNvSpPr>
          <p:nvPr>
            <p:ph type="body" idx="4294967295"/>
          </p:nvPr>
        </p:nvSpPr>
        <p:spPr>
          <a:xfrm>
            <a:off x="-94649" y="4124425"/>
            <a:ext cx="7047300" cy="440100"/>
          </a:xfrm>
          <a:prstGeom prst="rect">
            <a:avLst/>
          </a:prstGeom>
        </p:spPr>
        <p:txBody>
          <a:bodyPr spcFirstLastPara="1" wrap="square" lIns="91425" tIns="91425" rIns="91425" bIns="91425" anchor="t" anchorCtr="0">
            <a:noAutofit/>
          </a:bodyPr>
          <a:lstStyle/>
          <a:p>
            <a:pPr marL="0" indent="0" algn="ctr">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indent="0" algn="ctr">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9"/>
        <p:cNvGrpSpPr/>
        <p:nvPr/>
      </p:nvGrpSpPr>
      <p:grpSpPr>
        <a:xfrm>
          <a:off x="0" y="0"/>
          <a:ext cx="0" cy="0"/>
          <a:chOff x="0" y="0"/>
          <a:chExt cx="0" cy="0"/>
        </a:xfrm>
      </p:grpSpPr>
      <p:grpSp>
        <p:nvGrpSpPr>
          <p:cNvPr id="1600" name="Google Shape;1600;p51"/>
          <p:cNvGrpSpPr/>
          <p:nvPr/>
        </p:nvGrpSpPr>
        <p:grpSpPr>
          <a:xfrm>
            <a:off x="1440568" y="3498875"/>
            <a:ext cx="3976875" cy="754200"/>
            <a:chOff x="2052655" y="3498875"/>
            <a:chExt cx="3976875" cy="754200"/>
          </a:xfrm>
        </p:grpSpPr>
        <p:sp>
          <p:nvSpPr>
            <p:cNvPr id="1601" name="Google Shape;1601;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02" name="Google Shape;1602;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03" name="Google Shape;1603;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04" name="Google Shape;1604;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05" name="Google Shape;1605;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algn="ctr"/>
              <a:r>
                <a:rPr lang="en" sz="1000">
                  <a:solidFill>
                    <a:srgbClr val="FFFFFF"/>
                  </a:solidFill>
                </a:rPr>
                <a:t>#e898ac</a:t>
              </a:r>
              <a:endParaRPr sz="1000">
                <a:solidFill>
                  <a:srgbClr val="FFFFFF"/>
                </a:solidFill>
              </a:endParaRPr>
            </a:p>
          </p:txBody>
        </p:sp>
        <p:sp>
          <p:nvSpPr>
            <p:cNvPr id="1606" name="Google Shape;1606;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algn="ctr"/>
              <a:r>
                <a:rPr lang="en" sz="1000">
                  <a:solidFill>
                    <a:srgbClr val="FFFFFF"/>
                  </a:solidFill>
                </a:rPr>
                <a:t>#00cfcc</a:t>
              </a:r>
              <a:endParaRPr sz="1000">
                <a:solidFill>
                  <a:srgbClr val="FFFFFF"/>
                </a:solidFill>
              </a:endParaRPr>
            </a:p>
          </p:txBody>
        </p:sp>
        <p:sp>
          <p:nvSpPr>
            <p:cNvPr id="1607" name="Google Shape;1607;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algn="ctr"/>
              <a:r>
                <a:rPr lang="en" sz="1000">
                  <a:solidFill>
                    <a:srgbClr val="FFFFFF"/>
                  </a:solidFill>
                </a:rPr>
                <a:t>#ff9973</a:t>
              </a:r>
              <a:endParaRPr sz="1000">
                <a:solidFill>
                  <a:srgbClr val="FFFFFF"/>
                </a:solidFill>
              </a:endParaRPr>
            </a:p>
          </p:txBody>
        </p:sp>
        <p:sp>
          <p:nvSpPr>
            <p:cNvPr id="1608" name="Google Shape;1608;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algn="ctr"/>
              <a:r>
                <a:rPr lang="en" sz="1000">
                  <a:solidFill>
                    <a:srgbClr val="FFFFFF"/>
                  </a:solidFill>
                </a:rPr>
                <a:t>#002845</a:t>
              </a:r>
              <a:endParaRPr sz="1000">
                <a:solidFill>
                  <a:srgbClr val="FFFFFF"/>
                </a:solidFill>
              </a:endParaRPr>
            </a:p>
          </p:txBody>
        </p:sp>
      </p:grpSp>
      <p:sp>
        <p:nvSpPr>
          <p:cNvPr id="1609" name="Google Shape;1609;p51"/>
          <p:cNvSpPr txBox="1">
            <a:spLocks noGrp="1"/>
          </p:cNvSpPr>
          <p:nvPr>
            <p:ph type="title" idx="4294967295"/>
          </p:nvPr>
        </p:nvSpPr>
        <p:spPr>
          <a:xfrm>
            <a:off x="-94649" y="954401"/>
            <a:ext cx="7047300" cy="482400"/>
          </a:xfrm>
          <a:prstGeom prst="rect">
            <a:avLst/>
          </a:prstGeom>
        </p:spPr>
        <p:txBody>
          <a:bodyPr spcFirstLastPara="1" wrap="square" lIns="91425" tIns="91425" rIns="91425" bIns="91425" anchor="t" anchorCtr="0">
            <a:noAutofit/>
          </a:bodyPr>
          <a:lstStyle/>
          <a:p>
            <a:pPr>
              <a:buClr>
                <a:srgbClr val="000000"/>
              </a:buClr>
              <a:buSzPts val="1100"/>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0" name="Google Shape;1610;p51"/>
          <p:cNvSpPr txBox="1">
            <a:spLocks noGrp="1"/>
          </p:cNvSpPr>
          <p:nvPr>
            <p:ph type="body" idx="4294967295"/>
          </p:nvPr>
        </p:nvSpPr>
        <p:spPr>
          <a:xfrm>
            <a:off x="-74898" y="1457877"/>
            <a:ext cx="7047300" cy="440100"/>
          </a:xfrm>
          <a:prstGeom prst="rect">
            <a:avLst/>
          </a:prstGeom>
        </p:spPr>
        <p:txBody>
          <a:bodyPr spcFirstLastPara="1" wrap="square" lIns="91425" tIns="91425" rIns="91425" bIns="91425" anchor="t" anchorCtr="0">
            <a:noAutofit/>
          </a:bodyPr>
          <a:lstStyle/>
          <a:p>
            <a:pPr marL="0" indent="0" algn="ctr">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indent="0">
              <a:buNone/>
            </a:pPr>
            <a:endParaRPr sz="1400">
              <a:latin typeface="Arial"/>
              <a:ea typeface="Arial"/>
              <a:cs typeface="Arial"/>
              <a:sym typeface="Arial"/>
            </a:endParaRPr>
          </a:p>
        </p:txBody>
      </p:sp>
      <p:sp>
        <p:nvSpPr>
          <p:cNvPr id="1611" name="Google Shape;1611;p51"/>
          <p:cNvSpPr txBox="1">
            <a:spLocks noGrp="1"/>
          </p:cNvSpPr>
          <p:nvPr>
            <p:ph type="body" idx="4294967295"/>
          </p:nvPr>
        </p:nvSpPr>
        <p:spPr>
          <a:xfrm>
            <a:off x="-74898" y="1919049"/>
            <a:ext cx="7047300" cy="1254900"/>
          </a:xfrm>
          <a:prstGeom prst="rect">
            <a:avLst/>
          </a:prstGeom>
        </p:spPr>
        <p:txBody>
          <a:bodyPr spcFirstLastPara="1" wrap="square" lIns="91425" tIns="91425" rIns="91425" bIns="91425" anchor="ctr" anchorCtr="0">
            <a:noAutofit/>
          </a:bodyPr>
          <a:lstStyle/>
          <a:p>
            <a:pPr marL="0" indent="0" algn="ctr">
              <a:buNone/>
            </a:pPr>
            <a:r>
              <a:rPr lang="en" b="1">
                <a:solidFill>
                  <a:schemeClr val="lt1"/>
                </a:solidFill>
                <a:latin typeface="Arial"/>
                <a:ea typeface="Arial"/>
                <a:cs typeface="Arial"/>
                <a:sym typeface="Arial"/>
              </a:rPr>
              <a:t>Share Tech</a:t>
            </a:r>
            <a:endParaRPr b="1">
              <a:solidFill>
                <a:schemeClr val="lt1"/>
              </a:solidFill>
              <a:latin typeface="Arial"/>
              <a:ea typeface="Arial"/>
              <a:cs typeface="Arial"/>
              <a:sym typeface="Arial"/>
            </a:endParaRPr>
          </a:p>
          <a:p>
            <a:pPr marL="0" indent="0" algn="ctr">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indent="0" algn="ctr">
              <a:buNone/>
            </a:pPr>
            <a:endParaRPr sz="800">
              <a:solidFill>
                <a:schemeClr val="lt1"/>
              </a:solidFill>
              <a:latin typeface="Arial"/>
              <a:ea typeface="Arial"/>
              <a:cs typeface="Arial"/>
              <a:sym typeface="Arial"/>
            </a:endParaRPr>
          </a:p>
          <a:p>
            <a:pPr marL="0" indent="0" algn="ctr">
              <a:buNone/>
            </a:pPr>
            <a:r>
              <a:rPr lang="en" b="1">
                <a:solidFill>
                  <a:schemeClr val="lt1"/>
                </a:solidFill>
                <a:latin typeface="Arial"/>
                <a:ea typeface="Arial"/>
                <a:cs typeface="Arial"/>
                <a:sym typeface="Arial"/>
              </a:rPr>
              <a:t>Maven Pro</a:t>
            </a:r>
            <a:endParaRPr b="1">
              <a:solidFill>
                <a:schemeClr val="lt1"/>
              </a:solidFill>
              <a:latin typeface="Arial"/>
              <a:ea typeface="Arial"/>
              <a:cs typeface="Arial"/>
              <a:sym typeface="Arial"/>
            </a:endParaRPr>
          </a:p>
          <a:p>
            <a:pPr marL="0" indent="0" algn="ctr">
              <a:buClr>
                <a:schemeClr val="dk1"/>
              </a:buClr>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
        <p:cNvGrpSpPr/>
        <p:nvPr/>
      </p:nvGrpSpPr>
      <p:grpSpPr>
        <a:xfrm>
          <a:off x="0" y="0"/>
          <a:ext cx="0" cy="0"/>
          <a:chOff x="0" y="0"/>
          <a:chExt cx="0" cy="0"/>
        </a:xfrm>
      </p:grpSpPr>
      <p:sp>
        <p:nvSpPr>
          <p:cNvPr id="1616" name="Google Shape;1616;p52"/>
          <p:cNvSpPr txBox="1">
            <a:spLocks noGrp="1"/>
          </p:cNvSpPr>
          <p:nvPr>
            <p:ph type="title" idx="4294967295"/>
          </p:nvPr>
        </p:nvSpPr>
        <p:spPr>
          <a:xfrm>
            <a:off x="-74898" y="933450"/>
            <a:ext cx="7047300" cy="482400"/>
          </a:xfrm>
          <a:prstGeom prst="rect">
            <a:avLst/>
          </a:prstGeom>
        </p:spPr>
        <p:txBody>
          <a:bodyPr spcFirstLastPara="1" wrap="square" lIns="91425" tIns="91425" rIns="91425" bIns="91425" anchor="t" anchorCtr="0">
            <a:noAutofit/>
          </a:bodyPr>
          <a:lstStyle/>
          <a:p>
            <a:pPr>
              <a:buClr>
                <a:srgbClr val="000000"/>
              </a:buClr>
              <a:buSzPts val="1100"/>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617" name="Google Shape;1617;p52"/>
          <p:cNvSpPr txBox="1">
            <a:spLocks noGrp="1"/>
          </p:cNvSpPr>
          <p:nvPr>
            <p:ph type="body" idx="4294967295"/>
          </p:nvPr>
        </p:nvSpPr>
        <p:spPr>
          <a:xfrm>
            <a:off x="-74898" y="1534077"/>
            <a:ext cx="7047300" cy="482400"/>
          </a:xfrm>
          <a:prstGeom prst="rect">
            <a:avLst/>
          </a:prstGeom>
        </p:spPr>
        <p:txBody>
          <a:bodyPr spcFirstLastPara="1" wrap="square" lIns="91425" tIns="91425" rIns="91425" bIns="91425" anchor="ctr" anchorCtr="0">
            <a:noAutofit/>
          </a:bodyPr>
          <a:lstStyle/>
          <a:p>
            <a:pPr marL="0" indent="0" algn="ctr">
              <a:buNone/>
            </a:pPr>
            <a:r>
              <a:rPr lang="en">
                <a:solidFill>
                  <a:srgbClr val="FFFFFF"/>
                </a:solidFill>
                <a:latin typeface="Arial"/>
                <a:ea typeface="Arial"/>
                <a:cs typeface="Arial"/>
                <a:sym typeface="Arial"/>
              </a:rPr>
              <a:t>You can easily</a:t>
            </a:r>
            <a:r>
              <a:rPr lang="en">
                <a:latin typeface="Arial"/>
                <a:ea typeface="Arial"/>
                <a:cs typeface="Arial"/>
                <a:sym typeface="Arial"/>
              </a:rPr>
              <a:t> </a:t>
            </a:r>
            <a:r>
              <a:rPr lang="en">
                <a:solidFill>
                  <a:srgbClr val="869FB2"/>
                </a:solidFill>
                <a:latin typeface="Arial"/>
                <a:ea typeface="Arial"/>
                <a:cs typeface="Arial"/>
                <a:sym typeface="Arial"/>
              </a:rPr>
              <a:t>resize</a:t>
            </a:r>
            <a:r>
              <a:rPr lang="en">
                <a:latin typeface="Arial"/>
                <a:ea typeface="Arial"/>
                <a:cs typeface="Arial"/>
                <a:sym typeface="Arial"/>
              </a:rPr>
              <a:t> </a:t>
            </a:r>
            <a:r>
              <a:rPr lang="en">
                <a:solidFill>
                  <a:srgbClr val="FFFFFF"/>
                </a:solidFill>
                <a:latin typeface="Arial"/>
                <a:ea typeface="Arial"/>
                <a:cs typeface="Arial"/>
                <a:sym typeface="Arial"/>
              </a:rPr>
              <a:t>these resources without losing quality. To</a:t>
            </a:r>
            <a:r>
              <a:rPr lang="en">
                <a:latin typeface="Arial"/>
                <a:ea typeface="Arial"/>
                <a:cs typeface="Arial"/>
                <a:sym typeface="Arial"/>
              </a:rPr>
              <a:t> </a:t>
            </a:r>
            <a:r>
              <a:rPr lang="en">
                <a:solidFill>
                  <a:srgbClr val="869FB2"/>
                </a:solidFill>
                <a:latin typeface="Arial"/>
                <a:ea typeface="Arial"/>
                <a:cs typeface="Arial"/>
                <a:sym typeface="Arial"/>
              </a:rPr>
              <a:t>change the color</a:t>
            </a:r>
            <a:r>
              <a:rPr lang="en">
                <a:solidFill>
                  <a:srgbClr val="FFFFFF"/>
                </a:solidFill>
                <a:latin typeface="Arial"/>
                <a:ea typeface="Arial"/>
                <a:cs typeface="Arial"/>
                <a:sym typeface="Arial"/>
              </a:rPr>
              <a:t>, just ungroup the resource and click on the object you want to change. Then, click on the paint bucket and select the color you want. Group the resource again when you’re done.</a:t>
            </a:r>
            <a:endParaRPr>
              <a:solidFill>
                <a:srgbClr val="FFFFFF"/>
              </a:solidFill>
              <a:latin typeface="Arial"/>
              <a:ea typeface="Arial"/>
              <a:cs typeface="Arial"/>
              <a:sym typeface="Arial"/>
            </a:endParaRPr>
          </a:p>
        </p:txBody>
      </p:sp>
      <p:grpSp>
        <p:nvGrpSpPr>
          <p:cNvPr id="1618" name="Google Shape;1618;p52"/>
          <p:cNvGrpSpPr/>
          <p:nvPr/>
        </p:nvGrpSpPr>
        <p:grpSpPr>
          <a:xfrm>
            <a:off x="4013082" y="3085741"/>
            <a:ext cx="474295" cy="551291"/>
            <a:chOff x="4727025" y="1332775"/>
            <a:chExt cx="59900" cy="69625"/>
          </a:xfrm>
        </p:grpSpPr>
        <p:sp>
          <p:nvSpPr>
            <p:cNvPr id="1619" name="Google Shape;1619;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20" name="Google Shape;1620;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21" name="Google Shape;1621;p52"/>
          <p:cNvGrpSpPr/>
          <p:nvPr/>
        </p:nvGrpSpPr>
        <p:grpSpPr>
          <a:xfrm>
            <a:off x="4626739" y="2314346"/>
            <a:ext cx="555653" cy="557031"/>
            <a:chOff x="4820425" y="1329900"/>
            <a:chExt cx="70175" cy="70350"/>
          </a:xfrm>
        </p:grpSpPr>
        <p:sp>
          <p:nvSpPr>
            <p:cNvPr id="1622" name="Google Shape;1622;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23" name="Google Shape;1623;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24" name="Google Shape;1624;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25" name="Google Shape;1625;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26" name="Google Shape;1626;p52"/>
          <p:cNvGrpSpPr/>
          <p:nvPr/>
        </p:nvGrpSpPr>
        <p:grpSpPr>
          <a:xfrm>
            <a:off x="5253108" y="2318851"/>
            <a:ext cx="582575" cy="533871"/>
            <a:chOff x="4903200" y="1331525"/>
            <a:chExt cx="73575" cy="67425"/>
          </a:xfrm>
        </p:grpSpPr>
        <p:sp>
          <p:nvSpPr>
            <p:cNvPr id="1627" name="Google Shape;1627;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28" name="Google Shape;1628;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29" name="Google Shape;1629;p52"/>
          <p:cNvGrpSpPr/>
          <p:nvPr/>
        </p:nvGrpSpPr>
        <p:grpSpPr>
          <a:xfrm>
            <a:off x="4612581" y="3078715"/>
            <a:ext cx="583960" cy="565345"/>
            <a:chOff x="4815575" y="1416800"/>
            <a:chExt cx="73750" cy="71400"/>
          </a:xfrm>
        </p:grpSpPr>
        <p:sp>
          <p:nvSpPr>
            <p:cNvPr id="1630" name="Google Shape;1630;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31" name="Google Shape;1631;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32" name="Google Shape;1632;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33" name="Google Shape;1633;p52"/>
          <p:cNvGrpSpPr/>
          <p:nvPr/>
        </p:nvGrpSpPr>
        <p:grpSpPr>
          <a:xfrm>
            <a:off x="5247364" y="3108898"/>
            <a:ext cx="589899" cy="504971"/>
            <a:chOff x="4902475" y="1418875"/>
            <a:chExt cx="74500" cy="63775"/>
          </a:xfrm>
        </p:grpSpPr>
        <p:sp>
          <p:nvSpPr>
            <p:cNvPr id="1634" name="Google Shape;1634;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35" name="Google Shape;1635;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36" name="Google Shape;1636;p52"/>
          <p:cNvGrpSpPr/>
          <p:nvPr/>
        </p:nvGrpSpPr>
        <p:grpSpPr>
          <a:xfrm>
            <a:off x="4622582" y="3826006"/>
            <a:ext cx="563967" cy="567127"/>
            <a:chOff x="4818100" y="1507675"/>
            <a:chExt cx="71225" cy="71625"/>
          </a:xfrm>
        </p:grpSpPr>
        <p:sp>
          <p:nvSpPr>
            <p:cNvPr id="1637" name="Google Shape;1637;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38" name="Google Shape;1638;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39" name="Google Shape;1639;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40" name="Google Shape;1640;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41" name="Google Shape;1641;p52"/>
          <p:cNvGrpSpPr/>
          <p:nvPr/>
        </p:nvGrpSpPr>
        <p:grpSpPr>
          <a:xfrm>
            <a:off x="3936079" y="3829467"/>
            <a:ext cx="628301" cy="588505"/>
            <a:chOff x="4721450" y="1509475"/>
            <a:chExt cx="79350" cy="74325"/>
          </a:xfrm>
        </p:grpSpPr>
        <p:sp>
          <p:nvSpPr>
            <p:cNvPr id="1642" name="Google Shape;1642;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43" name="Google Shape;1643;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44" name="Google Shape;1644;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45" name="Google Shape;1645;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46" name="Google Shape;1646;p52"/>
          <p:cNvGrpSpPr/>
          <p:nvPr/>
        </p:nvGrpSpPr>
        <p:grpSpPr>
          <a:xfrm>
            <a:off x="5281613" y="3814029"/>
            <a:ext cx="557039" cy="562772"/>
            <a:chOff x="4906800" y="1507500"/>
            <a:chExt cx="70350" cy="71075"/>
          </a:xfrm>
        </p:grpSpPr>
        <p:sp>
          <p:nvSpPr>
            <p:cNvPr id="1647" name="Google Shape;1647;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48" name="Google Shape;1648;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49" name="Google Shape;1649;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50" name="Google Shape;1650;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51" name="Google Shape;1651;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52" name="Google Shape;1652;p52"/>
          <p:cNvGrpSpPr/>
          <p:nvPr/>
        </p:nvGrpSpPr>
        <p:grpSpPr>
          <a:xfrm>
            <a:off x="3319221" y="2340968"/>
            <a:ext cx="517935" cy="517935"/>
            <a:chOff x="3736598" y="2170606"/>
            <a:chExt cx="404889" cy="404889"/>
          </a:xfrm>
        </p:grpSpPr>
        <p:sp>
          <p:nvSpPr>
            <p:cNvPr id="1653" name="Google Shape;165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54" name="Google Shape;165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55" name="Google Shape;165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56" name="Google Shape;165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57" name="Google Shape;1657;p52"/>
          <p:cNvGrpSpPr/>
          <p:nvPr/>
        </p:nvGrpSpPr>
        <p:grpSpPr>
          <a:xfrm>
            <a:off x="2586280" y="2341061"/>
            <a:ext cx="586987" cy="517740"/>
            <a:chOff x="3161917" y="2170682"/>
            <a:chExt cx="458870" cy="404737"/>
          </a:xfrm>
        </p:grpSpPr>
        <p:sp>
          <p:nvSpPr>
            <p:cNvPr id="1658" name="Google Shape;165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59" name="Google Shape;165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60" name="Google Shape;166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61" name="Google Shape;1661;p52"/>
          <p:cNvGrpSpPr/>
          <p:nvPr/>
        </p:nvGrpSpPr>
        <p:grpSpPr>
          <a:xfrm>
            <a:off x="2609305" y="3102405"/>
            <a:ext cx="540943" cy="517963"/>
            <a:chOff x="3179914" y="2889488"/>
            <a:chExt cx="422876" cy="404911"/>
          </a:xfrm>
        </p:grpSpPr>
        <p:sp>
          <p:nvSpPr>
            <p:cNvPr id="1662" name="Google Shape;166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63" name="Google Shape;166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64" name="Google Shape;166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65" name="Google Shape;166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66" name="Google Shape;166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67" name="Google Shape;166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68" name="Google Shape;1668;p52"/>
          <p:cNvGrpSpPr/>
          <p:nvPr/>
        </p:nvGrpSpPr>
        <p:grpSpPr>
          <a:xfrm>
            <a:off x="3310095" y="3102364"/>
            <a:ext cx="536180" cy="518047"/>
            <a:chOff x="3729467" y="2889422"/>
            <a:chExt cx="419153" cy="404977"/>
          </a:xfrm>
        </p:grpSpPr>
        <p:sp>
          <p:nvSpPr>
            <p:cNvPr id="1669" name="Google Shape;166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70" name="Google Shape;167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71" name="Google Shape;167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72" name="Google Shape;167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73" name="Google Shape;167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74" name="Google Shape;167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75" name="Google Shape;167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76" name="Google Shape;1676;p52"/>
          <p:cNvGrpSpPr/>
          <p:nvPr/>
        </p:nvGrpSpPr>
        <p:grpSpPr>
          <a:xfrm>
            <a:off x="847132" y="3445790"/>
            <a:ext cx="965351" cy="134611"/>
            <a:chOff x="4411970" y="2962952"/>
            <a:chExt cx="706544" cy="104212"/>
          </a:xfrm>
        </p:grpSpPr>
        <p:sp>
          <p:nvSpPr>
            <p:cNvPr id="1677" name="Google Shape;167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78" name="Google Shape;167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79" name="Google Shape;167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80" name="Google Shape;168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81" name="Google Shape;1681;p52"/>
          <p:cNvGrpSpPr/>
          <p:nvPr/>
        </p:nvGrpSpPr>
        <p:grpSpPr>
          <a:xfrm>
            <a:off x="847130" y="3041077"/>
            <a:ext cx="960159" cy="289172"/>
            <a:chOff x="4411970" y="2726085"/>
            <a:chExt cx="643107" cy="193659"/>
          </a:xfrm>
        </p:grpSpPr>
        <p:sp>
          <p:nvSpPr>
            <p:cNvPr id="1682" name="Google Shape;168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83" name="Google Shape;168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84" name="Google Shape;168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85" name="Google Shape;1685;p52"/>
          <p:cNvGrpSpPr/>
          <p:nvPr/>
        </p:nvGrpSpPr>
        <p:grpSpPr>
          <a:xfrm>
            <a:off x="-144373" y="3295401"/>
            <a:ext cx="811503" cy="252584"/>
            <a:chOff x="4411970" y="4340222"/>
            <a:chExt cx="779467" cy="242683"/>
          </a:xfrm>
        </p:grpSpPr>
        <p:sp>
          <p:nvSpPr>
            <p:cNvPr id="1686" name="Google Shape;168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87" name="Google Shape;168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88" name="Google Shape;168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89" name="Google Shape;1689;p52"/>
          <p:cNvGrpSpPr/>
          <p:nvPr/>
        </p:nvGrpSpPr>
        <p:grpSpPr>
          <a:xfrm>
            <a:off x="847127" y="2709312"/>
            <a:ext cx="965160" cy="216231"/>
            <a:chOff x="4411970" y="2468674"/>
            <a:chExt cx="747317" cy="167425"/>
          </a:xfrm>
        </p:grpSpPr>
        <p:sp>
          <p:nvSpPr>
            <p:cNvPr id="1690" name="Google Shape;169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91" name="Google Shape;169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1692" name="Google Shape;1692;p52"/>
          <p:cNvSpPr/>
          <p:nvPr/>
        </p:nvSpPr>
        <p:spPr>
          <a:xfrm>
            <a:off x="-146127" y="3014093"/>
            <a:ext cx="810619"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1693" name="Google Shape;1693;p52"/>
          <p:cNvGrpSpPr/>
          <p:nvPr/>
        </p:nvGrpSpPr>
        <p:grpSpPr>
          <a:xfrm>
            <a:off x="-145306" y="2334687"/>
            <a:ext cx="1959041" cy="208784"/>
            <a:chOff x="6336019" y="3733725"/>
            <a:chExt cx="2566206" cy="351310"/>
          </a:xfrm>
        </p:grpSpPr>
        <p:sp>
          <p:nvSpPr>
            <p:cNvPr id="1694" name="Google Shape;1694;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95" name="Google Shape;1695;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96" name="Google Shape;1696;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697" name="Google Shape;1697;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698" name="Google Shape;1698;p52"/>
          <p:cNvGrpSpPr/>
          <p:nvPr/>
        </p:nvGrpSpPr>
        <p:grpSpPr>
          <a:xfrm>
            <a:off x="847132" y="3950602"/>
            <a:ext cx="946551" cy="153200"/>
            <a:chOff x="4404545" y="3301592"/>
            <a:chExt cx="782403" cy="129272"/>
          </a:xfrm>
        </p:grpSpPr>
        <p:sp>
          <p:nvSpPr>
            <p:cNvPr id="1699" name="Google Shape;169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00" name="Google Shape;1700;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01" name="Google Shape;1701;p52"/>
          <p:cNvGrpSpPr/>
          <p:nvPr/>
        </p:nvGrpSpPr>
        <p:grpSpPr>
          <a:xfrm>
            <a:off x="847132" y="3695943"/>
            <a:ext cx="962257" cy="139127"/>
            <a:chOff x="4411970" y="3131459"/>
            <a:chExt cx="710520" cy="117397"/>
          </a:xfrm>
        </p:grpSpPr>
        <p:sp>
          <p:nvSpPr>
            <p:cNvPr id="1702" name="Google Shape;170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03" name="Google Shape;170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1704" name="Google Shape;1704;p52" descr="Timeline background shape"/>
          <p:cNvSpPr/>
          <p:nvPr/>
        </p:nvSpPr>
        <p:spPr>
          <a:xfrm>
            <a:off x="847127"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1705" name="Google Shape;1705;p52"/>
          <p:cNvGrpSpPr/>
          <p:nvPr/>
        </p:nvGrpSpPr>
        <p:grpSpPr>
          <a:xfrm>
            <a:off x="-152727" y="3621605"/>
            <a:ext cx="823839" cy="458988"/>
            <a:chOff x="4411970" y="1801825"/>
            <a:chExt cx="734586" cy="409262"/>
          </a:xfrm>
        </p:grpSpPr>
        <p:sp>
          <p:nvSpPr>
            <p:cNvPr id="1706" name="Google Shape;170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07" name="Google Shape;170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08" name="Google Shape;1708;p52"/>
          <p:cNvGrpSpPr/>
          <p:nvPr/>
        </p:nvGrpSpPr>
        <p:grpSpPr>
          <a:xfrm>
            <a:off x="1952247" y="2339177"/>
            <a:ext cx="521515" cy="521515"/>
            <a:chOff x="5681300" y="2527788"/>
            <a:chExt cx="805800" cy="805800"/>
          </a:xfrm>
        </p:grpSpPr>
        <p:sp>
          <p:nvSpPr>
            <p:cNvPr id="1709" name="Google Shape;1709;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10" name="Google Shape;1710;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endParaRPr/>
            </a:p>
          </p:txBody>
        </p:sp>
      </p:grpSp>
      <p:grpSp>
        <p:nvGrpSpPr>
          <p:cNvPr id="1711" name="Google Shape;1711;p52"/>
          <p:cNvGrpSpPr/>
          <p:nvPr/>
        </p:nvGrpSpPr>
        <p:grpSpPr>
          <a:xfrm>
            <a:off x="1946489" y="3094871"/>
            <a:ext cx="533033" cy="533033"/>
            <a:chOff x="4049800" y="640400"/>
            <a:chExt cx="858900" cy="858900"/>
          </a:xfrm>
        </p:grpSpPr>
        <p:sp>
          <p:nvSpPr>
            <p:cNvPr id="1712" name="Google Shape;1712;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13" name="Google Shape;1713;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14" name="Google Shape;1714;p52"/>
          <p:cNvGrpSpPr/>
          <p:nvPr/>
        </p:nvGrpSpPr>
        <p:grpSpPr>
          <a:xfrm>
            <a:off x="1871967" y="3772545"/>
            <a:ext cx="682068" cy="682068"/>
            <a:chOff x="5080188" y="927900"/>
            <a:chExt cx="961200" cy="961200"/>
          </a:xfrm>
        </p:grpSpPr>
        <p:sp>
          <p:nvSpPr>
            <p:cNvPr id="1715" name="Google Shape;1715;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16" name="Google Shape;1716;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17" name="Google Shape;1717;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18" name="Google Shape;1718;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19" name="Google Shape;1719;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endParaRPr/>
            </a:p>
          </p:txBody>
        </p:sp>
        <p:sp>
          <p:nvSpPr>
            <p:cNvPr id="1720" name="Google Shape;1720;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endParaRPr/>
            </a:p>
          </p:txBody>
        </p:sp>
        <p:sp>
          <p:nvSpPr>
            <p:cNvPr id="1721" name="Google Shape;1721;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endParaRPr/>
            </a:p>
          </p:txBody>
        </p:sp>
        <p:sp>
          <p:nvSpPr>
            <p:cNvPr id="1722" name="Google Shape;1722;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endParaRPr/>
            </a:p>
          </p:txBody>
        </p:sp>
      </p:grpSp>
      <p:grpSp>
        <p:nvGrpSpPr>
          <p:cNvPr id="1723" name="Google Shape;1723;p52"/>
          <p:cNvGrpSpPr/>
          <p:nvPr/>
        </p:nvGrpSpPr>
        <p:grpSpPr>
          <a:xfrm>
            <a:off x="3335468" y="3869239"/>
            <a:ext cx="505651" cy="504007"/>
            <a:chOff x="6039282" y="1042577"/>
            <a:chExt cx="734315" cy="731929"/>
          </a:xfrm>
        </p:grpSpPr>
        <p:sp>
          <p:nvSpPr>
            <p:cNvPr id="1724" name="Google Shape;172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25" name="Google Shape;172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26" name="Google Shape;172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27" name="Google Shape;172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28" name="Google Shape;172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29" name="Google Shape;172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0" name="Google Shape;173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1" name="Google Shape;173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2" name="Google Shape;173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3" name="Google Shape;173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4" name="Google Shape;173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5" name="Google Shape;173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6" name="Google Shape;173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7" name="Google Shape;173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8" name="Google Shape;173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39" name="Google Shape;173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40" name="Google Shape;174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41" name="Google Shape;174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42" name="Google Shape;174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43" name="Google Shape;174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44" name="Google Shape;174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45" name="Google Shape;1745;p52"/>
          <p:cNvGrpSpPr/>
          <p:nvPr/>
        </p:nvGrpSpPr>
        <p:grpSpPr>
          <a:xfrm>
            <a:off x="3948067" y="2298862"/>
            <a:ext cx="567744" cy="602136"/>
            <a:chOff x="1825800" y="1651625"/>
            <a:chExt cx="539989" cy="571775"/>
          </a:xfrm>
        </p:grpSpPr>
        <p:sp>
          <p:nvSpPr>
            <p:cNvPr id="1746" name="Google Shape;1746;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47" name="Google Shape;1747;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48" name="Google Shape;1748;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49" name="Google Shape;1749;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50" name="Google Shape;1750;p52"/>
          <p:cNvGrpSpPr/>
          <p:nvPr/>
        </p:nvGrpSpPr>
        <p:grpSpPr>
          <a:xfrm>
            <a:off x="2623000" y="3855582"/>
            <a:ext cx="508123" cy="507955"/>
            <a:chOff x="1897577" y="2802432"/>
            <a:chExt cx="492176" cy="492014"/>
          </a:xfrm>
        </p:grpSpPr>
        <p:sp>
          <p:nvSpPr>
            <p:cNvPr id="1751" name="Google Shape;1751;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52" name="Google Shape;1752;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53" name="Google Shape;1753;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54" name="Google Shape;1754;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55" name="Google Shape;1755;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56" name="Google Shape;1756;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57" name="Google Shape;1757;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58" name="Google Shape;1758;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59" name="Google Shape;1759;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60" name="Google Shape;1760;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61" name="Google Shape;1761;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62" name="Google Shape;1762;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63" name="Google Shape;1763;p52"/>
          <p:cNvGrpSpPr/>
          <p:nvPr/>
        </p:nvGrpSpPr>
        <p:grpSpPr>
          <a:xfrm>
            <a:off x="-145475" y="4169124"/>
            <a:ext cx="809227" cy="200843"/>
            <a:chOff x="2013045" y="4813233"/>
            <a:chExt cx="921986" cy="228854"/>
          </a:xfrm>
        </p:grpSpPr>
        <p:sp>
          <p:nvSpPr>
            <p:cNvPr id="1764" name="Google Shape;1764;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65" name="Google Shape;1765;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66" name="Google Shape;1766;p52"/>
          <p:cNvGrpSpPr/>
          <p:nvPr/>
        </p:nvGrpSpPr>
        <p:grpSpPr>
          <a:xfrm>
            <a:off x="-137013" y="2656007"/>
            <a:ext cx="792421" cy="269941"/>
            <a:chOff x="1046767" y="4756633"/>
            <a:chExt cx="859646" cy="292841"/>
          </a:xfrm>
        </p:grpSpPr>
        <p:sp>
          <p:nvSpPr>
            <p:cNvPr id="1767" name="Google Shape;1767;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68" name="Google Shape;1768;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69" name="Google Shape;1769;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endParaRPr/>
            </a:p>
          </p:txBody>
        </p:sp>
      </p:grpSp>
      <p:sp>
        <p:nvSpPr>
          <p:cNvPr id="1770" name="Google Shape;1770;p52"/>
          <p:cNvSpPr/>
          <p:nvPr/>
        </p:nvSpPr>
        <p:spPr>
          <a:xfrm>
            <a:off x="6296740" y="2350676"/>
            <a:ext cx="185411" cy="94007"/>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71" name="Google Shape;1771;p52"/>
          <p:cNvSpPr/>
          <p:nvPr/>
        </p:nvSpPr>
        <p:spPr>
          <a:xfrm>
            <a:off x="5996196" y="2333080"/>
            <a:ext cx="171771" cy="129199"/>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72" name="Google Shape;1772;p52"/>
          <p:cNvSpPr/>
          <p:nvPr/>
        </p:nvSpPr>
        <p:spPr>
          <a:xfrm>
            <a:off x="6618487" y="2339535"/>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73" name="Google Shape;1773;p52"/>
          <p:cNvSpPr/>
          <p:nvPr/>
        </p:nvSpPr>
        <p:spPr>
          <a:xfrm>
            <a:off x="6913191" y="2333078"/>
            <a:ext cx="163855" cy="129199"/>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1774" name="Google Shape;1774;p52"/>
          <p:cNvGrpSpPr/>
          <p:nvPr/>
        </p:nvGrpSpPr>
        <p:grpSpPr>
          <a:xfrm>
            <a:off x="5998847" y="2550567"/>
            <a:ext cx="166473" cy="141497"/>
            <a:chOff x="4660325" y="1866850"/>
            <a:chExt cx="68350" cy="58100"/>
          </a:xfrm>
        </p:grpSpPr>
        <p:sp>
          <p:nvSpPr>
            <p:cNvPr id="1775" name="Google Shape;1775;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76" name="Google Shape;1776;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77" name="Google Shape;1777;p52"/>
          <p:cNvGrpSpPr/>
          <p:nvPr/>
        </p:nvGrpSpPr>
        <p:grpSpPr>
          <a:xfrm>
            <a:off x="6308191" y="2576291"/>
            <a:ext cx="162515" cy="90049"/>
            <a:chOff x="4791775" y="1877500"/>
            <a:chExt cx="66725" cy="36975"/>
          </a:xfrm>
        </p:grpSpPr>
        <p:sp>
          <p:nvSpPr>
            <p:cNvPr id="1778" name="Google Shape;1778;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79" name="Google Shape;1779;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80" name="Google Shape;1780;p52"/>
          <p:cNvGrpSpPr/>
          <p:nvPr/>
        </p:nvGrpSpPr>
        <p:grpSpPr>
          <a:xfrm>
            <a:off x="6629904" y="2576291"/>
            <a:ext cx="144979" cy="90049"/>
            <a:chOff x="4923925" y="1877500"/>
            <a:chExt cx="59525" cy="36975"/>
          </a:xfrm>
        </p:grpSpPr>
        <p:sp>
          <p:nvSpPr>
            <p:cNvPr id="1781" name="Google Shape;1781;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82" name="Google Shape;1782;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83" name="Google Shape;1783;p52"/>
          <p:cNvGrpSpPr/>
          <p:nvPr/>
        </p:nvGrpSpPr>
        <p:grpSpPr>
          <a:xfrm>
            <a:off x="6924394" y="2558480"/>
            <a:ext cx="141447" cy="125667"/>
            <a:chOff x="5058450" y="1870100"/>
            <a:chExt cx="58075" cy="51600"/>
          </a:xfrm>
        </p:grpSpPr>
        <p:sp>
          <p:nvSpPr>
            <p:cNvPr id="1784" name="Google Shape;1784;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85" name="Google Shape;1785;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86" name="Google Shape;1786;p52"/>
          <p:cNvGrpSpPr/>
          <p:nvPr/>
        </p:nvGrpSpPr>
        <p:grpSpPr>
          <a:xfrm>
            <a:off x="6338910" y="2980889"/>
            <a:ext cx="101077" cy="107645"/>
            <a:chOff x="4811425" y="2065025"/>
            <a:chExt cx="41500" cy="44200"/>
          </a:xfrm>
        </p:grpSpPr>
        <p:sp>
          <p:nvSpPr>
            <p:cNvPr id="1787" name="Google Shape;1787;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788" name="Google Shape;1788;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789" name="Google Shape;1789;p52"/>
          <p:cNvGrpSpPr/>
          <p:nvPr/>
        </p:nvGrpSpPr>
        <p:grpSpPr>
          <a:xfrm>
            <a:off x="6631347" y="2981102"/>
            <a:ext cx="120867" cy="107219"/>
            <a:chOff x="4929875" y="2065025"/>
            <a:chExt cx="49625" cy="44025"/>
          </a:xfrm>
        </p:grpSpPr>
        <p:sp>
          <p:nvSpPr>
            <p:cNvPr id="1790" name="Google Shape;1790;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791" name="Google Shape;1791;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792" name="Google Shape;1792;p52"/>
          <p:cNvGrpSpPr/>
          <p:nvPr/>
        </p:nvGrpSpPr>
        <p:grpSpPr>
          <a:xfrm>
            <a:off x="6960014" y="2984116"/>
            <a:ext cx="70207" cy="101191"/>
            <a:chOff x="5083925" y="2066350"/>
            <a:chExt cx="28825" cy="41550"/>
          </a:xfrm>
        </p:grpSpPr>
        <p:sp>
          <p:nvSpPr>
            <p:cNvPr id="1793" name="Google Shape;1793;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794" name="Google Shape;1794;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795" name="Google Shape;1795;p52"/>
          <p:cNvGrpSpPr/>
          <p:nvPr/>
        </p:nvGrpSpPr>
        <p:grpSpPr>
          <a:xfrm>
            <a:off x="5991568" y="2999759"/>
            <a:ext cx="181027" cy="69896"/>
            <a:chOff x="4659775" y="2072775"/>
            <a:chExt cx="74325" cy="28700"/>
          </a:xfrm>
        </p:grpSpPr>
        <p:sp>
          <p:nvSpPr>
            <p:cNvPr id="1796" name="Google Shape;1796;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97" name="Google Shape;1797;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798" name="Google Shape;1798;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799" name="Google Shape;1799;p52"/>
          <p:cNvGrpSpPr/>
          <p:nvPr/>
        </p:nvGrpSpPr>
        <p:grpSpPr>
          <a:xfrm>
            <a:off x="6911422" y="2790327"/>
            <a:ext cx="167387" cy="89197"/>
            <a:chOff x="4662475" y="1976500"/>
            <a:chExt cx="68725" cy="36625"/>
          </a:xfrm>
        </p:grpSpPr>
        <p:sp>
          <p:nvSpPr>
            <p:cNvPr id="1800" name="Google Shape;1800;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01" name="Google Shape;1801;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02" name="Google Shape;1802;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803" name="Google Shape;1803;p52"/>
          <p:cNvGrpSpPr/>
          <p:nvPr/>
        </p:nvGrpSpPr>
        <p:grpSpPr>
          <a:xfrm>
            <a:off x="6608331" y="2793769"/>
            <a:ext cx="166899" cy="82317"/>
            <a:chOff x="4920150" y="1977875"/>
            <a:chExt cx="68525" cy="33800"/>
          </a:xfrm>
        </p:grpSpPr>
        <p:sp>
          <p:nvSpPr>
            <p:cNvPr id="1804" name="Google Shape;1804;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05" name="Google Shape;1805;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06" name="Google Shape;1806;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807" name="Google Shape;1807;p52"/>
          <p:cNvGrpSpPr/>
          <p:nvPr/>
        </p:nvGrpSpPr>
        <p:grpSpPr>
          <a:xfrm>
            <a:off x="6019488" y="3197686"/>
            <a:ext cx="125191" cy="127859"/>
            <a:chOff x="4676550" y="2160575"/>
            <a:chExt cx="51400" cy="52500"/>
          </a:xfrm>
        </p:grpSpPr>
        <p:sp>
          <p:nvSpPr>
            <p:cNvPr id="1808" name="Google Shape;1808;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09" name="Google Shape;1809;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10" name="Google Shape;1810;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811" name="Google Shape;1811;p52"/>
          <p:cNvGrpSpPr/>
          <p:nvPr/>
        </p:nvGrpSpPr>
        <p:grpSpPr>
          <a:xfrm>
            <a:off x="6316746" y="3204718"/>
            <a:ext cx="145405" cy="113795"/>
            <a:chOff x="4768325" y="2163475"/>
            <a:chExt cx="59700" cy="46725"/>
          </a:xfrm>
        </p:grpSpPr>
        <p:sp>
          <p:nvSpPr>
            <p:cNvPr id="1812" name="Google Shape;1812;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813" name="Google Shape;1813;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1814" name="Google Shape;1814;p52"/>
          <p:cNvSpPr/>
          <p:nvPr/>
        </p:nvSpPr>
        <p:spPr>
          <a:xfrm>
            <a:off x="6648702" y="3196225"/>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815" name="Google Shape;1815;p52"/>
          <p:cNvSpPr/>
          <p:nvPr/>
        </p:nvSpPr>
        <p:spPr>
          <a:xfrm>
            <a:off x="6921074" y="4203307"/>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816" name="Google Shape;1816;p52"/>
          <p:cNvSpPr/>
          <p:nvPr/>
        </p:nvSpPr>
        <p:spPr>
          <a:xfrm>
            <a:off x="6022531" y="3431532"/>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817" name="Google Shape;1817;p52"/>
          <p:cNvSpPr/>
          <p:nvPr/>
        </p:nvSpPr>
        <p:spPr>
          <a:xfrm>
            <a:off x="5990503" y="4219142"/>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818" name="Google Shape;1818;p52"/>
          <p:cNvSpPr/>
          <p:nvPr/>
        </p:nvSpPr>
        <p:spPr>
          <a:xfrm>
            <a:off x="6007829" y="3700785"/>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19" name="Google Shape;1819;p52"/>
          <p:cNvSpPr/>
          <p:nvPr/>
        </p:nvSpPr>
        <p:spPr>
          <a:xfrm>
            <a:off x="6641572" y="3682703"/>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1820" name="Google Shape;1820;p52"/>
          <p:cNvGrpSpPr/>
          <p:nvPr/>
        </p:nvGrpSpPr>
        <p:grpSpPr>
          <a:xfrm>
            <a:off x="6333059" y="3459813"/>
            <a:ext cx="112768" cy="106853"/>
            <a:chOff x="4768575" y="2253950"/>
            <a:chExt cx="46300" cy="43875"/>
          </a:xfrm>
        </p:grpSpPr>
        <p:sp>
          <p:nvSpPr>
            <p:cNvPr id="1821" name="Google Shape;1821;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22" name="Google Shape;1822;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823" name="Google Shape;1823;p52"/>
          <p:cNvGrpSpPr/>
          <p:nvPr/>
        </p:nvGrpSpPr>
        <p:grpSpPr>
          <a:xfrm>
            <a:off x="6632687" y="3948839"/>
            <a:ext cx="118187" cy="146247"/>
            <a:chOff x="4960900" y="2433225"/>
            <a:chExt cx="48525" cy="60050"/>
          </a:xfrm>
        </p:grpSpPr>
        <p:sp>
          <p:nvSpPr>
            <p:cNvPr id="1824" name="Google Shape;1824;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25" name="Google Shape;1825;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826" name="Google Shape;1826;p52"/>
          <p:cNvGrpSpPr/>
          <p:nvPr/>
        </p:nvGrpSpPr>
        <p:grpSpPr>
          <a:xfrm>
            <a:off x="6321251" y="4212898"/>
            <a:ext cx="136395" cy="143811"/>
            <a:chOff x="4854075" y="2527625"/>
            <a:chExt cx="56000" cy="59050"/>
          </a:xfrm>
        </p:grpSpPr>
        <p:sp>
          <p:nvSpPr>
            <p:cNvPr id="1827" name="Google Shape;1827;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828" name="Google Shape;1828;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1829" name="Google Shape;1829;p52"/>
          <p:cNvSpPr/>
          <p:nvPr/>
        </p:nvSpPr>
        <p:spPr>
          <a:xfrm>
            <a:off x="6336500" y="3955625"/>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830" name="Google Shape;1830;p52"/>
          <p:cNvSpPr/>
          <p:nvPr/>
        </p:nvSpPr>
        <p:spPr>
          <a:xfrm>
            <a:off x="6915170"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831" name="Google Shape;1831;p52"/>
          <p:cNvSpPr/>
          <p:nvPr/>
        </p:nvSpPr>
        <p:spPr>
          <a:xfrm>
            <a:off x="6014432" y="3955625"/>
            <a:ext cx="135299"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1832" name="Google Shape;1832;p52"/>
          <p:cNvGrpSpPr/>
          <p:nvPr/>
        </p:nvGrpSpPr>
        <p:grpSpPr>
          <a:xfrm>
            <a:off x="6945459" y="3676642"/>
            <a:ext cx="99312" cy="160797"/>
            <a:chOff x="5059700" y="2334775"/>
            <a:chExt cx="40775" cy="66025"/>
          </a:xfrm>
        </p:grpSpPr>
        <p:sp>
          <p:nvSpPr>
            <p:cNvPr id="1833" name="Google Shape;1833;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34" name="Google Shape;1834;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35" name="Google Shape;1835;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36" name="Google Shape;1836;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37" name="Google Shape;1837;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38" name="Google Shape;1838;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39" name="Google Shape;1839;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40" name="Google Shape;1840;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41" name="Google Shape;1841;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842" name="Google Shape;1842;p52"/>
          <p:cNvGrpSpPr/>
          <p:nvPr/>
        </p:nvGrpSpPr>
        <p:grpSpPr>
          <a:xfrm>
            <a:off x="6902623" y="3941772"/>
            <a:ext cx="184984" cy="160371"/>
            <a:chOff x="5037700" y="2430325"/>
            <a:chExt cx="75950" cy="65850"/>
          </a:xfrm>
        </p:grpSpPr>
        <p:sp>
          <p:nvSpPr>
            <p:cNvPr id="1843" name="Google Shape;1843;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844" name="Google Shape;1844;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845" name="Google Shape;1845;p52"/>
          <p:cNvGrpSpPr/>
          <p:nvPr/>
        </p:nvGrpSpPr>
        <p:grpSpPr>
          <a:xfrm>
            <a:off x="6322133" y="3708228"/>
            <a:ext cx="173015" cy="97629"/>
            <a:chOff x="4756975" y="2341800"/>
            <a:chExt cx="91975" cy="51925"/>
          </a:xfrm>
        </p:grpSpPr>
        <p:sp>
          <p:nvSpPr>
            <p:cNvPr id="1846" name="Google Shape;1846;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47" name="Google Shape;1847;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48" name="Google Shape;1848;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49" name="Google Shape;1849;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0" name="Google Shape;1850;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1" name="Google Shape;1851;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2" name="Google Shape;1852;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3" name="Google Shape;1853;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4" name="Google Shape;1854;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5" name="Google Shape;1855;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6" name="Google Shape;1856;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7" name="Google Shape;1857;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8" name="Google Shape;1858;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59" name="Google Shape;1859;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60" name="Google Shape;1860;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61" name="Google Shape;1861;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62" name="Google Shape;1862;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63" name="Google Shape;1863;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64" name="Google Shape;1864;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65" name="Google Shape;1865;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endParaRPr/>
            </a:p>
          </p:txBody>
        </p:sp>
      </p:grpSp>
      <p:grpSp>
        <p:nvGrpSpPr>
          <p:cNvPr id="1866" name="Google Shape;1866;p52"/>
          <p:cNvGrpSpPr/>
          <p:nvPr/>
        </p:nvGrpSpPr>
        <p:grpSpPr>
          <a:xfrm>
            <a:off x="6589071" y="4196926"/>
            <a:ext cx="212497" cy="175761"/>
            <a:chOff x="4943575" y="2516350"/>
            <a:chExt cx="98675" cy="81700"/>
          </a:xfrm>
        </p:grpSpPr>
        <p:sp>
          <p:nvSpPr>
            <p:cNvPr id="1867" name="Google Shape;1867;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68" name="Google Shape;1868;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69" name="Google Shape;1869;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0" name="Google Shape;1870;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1" name="Google Shape;1871;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2" name="Google Shape;1872;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3" name="Google Shape;1873;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4" name="Google Shape;1874;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5" name="Google Shape;1875;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6" name="Google Shape;1876;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7" name="Google Shape;1877;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8" name="Google Shape;1878;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79" name="Google Shape;1879;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0" name="Google Shape;1880;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1" name="Google Shape;1881;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2" name="Google Shape;1882;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3" name="Google Shape;1883;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4" name="Google Shape;1884;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5" name="Google Shape;1885;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6" name="Google Shape;1886;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7" name="Google Shape;1887;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8" name="Google Shape;1888;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89" name="Google Shape;1889;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0" name="Google Shape;1890;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1" name="Google Shape;1891;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2" name="Google Shape;1892;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3" name="Google Shape;1893;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4" name="Google Shape;1894;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5" name="Google Shape;1895;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6" name="Google Shape;1896;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7" name="Google Shape;1897;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8" name="Google Shape;1898;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899" name="Google Shape;1899;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0" name="Google Shape;1900;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1" name="Google Shape;1901;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2" name="Google Shape;1902;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3" name="Google Shape;1903;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4" name="Google Shape;1904;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5" name="Google Shape;1905;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6" name="Google Shape;1906;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7" name="Google Shape;1907;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8" name="Google Shape;1908;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09" name="Google Shape;1909;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0" name="Google Shape;1910;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1" name="Google Shape;1911;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2" name="Google Shape;1912;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3" name="Google Shape;1913;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4" name="Google Shape;1914;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5" name="Google Shape;1915;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6" name="Google Shape;1916;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7" name="Google Shape;1917;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8" name="Google Shape;1918;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19" name="Google Shape;1919;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0" name="Google Shape;1920;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1" name="Google Shape;1921;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2" name="Google Shape;1922;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3" name="Google Shape;1923;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4" name="Google Shape;1924;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5" name="Google Shape;1925;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6" name="Google Shape;1926;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7" name="Google Shape;1927;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8" name="Google Shape;1928;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29" name="Google Shape;1929;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0" name="Google Shape;1930;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1" name="Google Shape;1931;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2" name="Google Shape;1932;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3" name="Google Shape;1933;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4" name="Google Shape;1934;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5" name="Google Shape;1935;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6" name="Google Shape;1936;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7" name="Google Shape;1937;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8" name="Google Shape;1938;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39" name="Google Shape;1939;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40" name="Google Shape;1940;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41" name="Google Shape;1941;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42" name="Google Shape;1942;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43" name="Google Shape;1943;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1944" name="Google Shape;1944;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endParaRPr/>
            </a:p>
          </p:txBody>
        </p:sp>
      </p:grpSp>
      <p:sp>
        <p:nvSpPr>
          <p:cNvPr id="1945" name="Google Shape;1945;p52"/>
          <p:cNvSpPr/>
          <p:nvPr/>
        </p:nvSpPr>
        <p:spPr>
          <a:xfrm>
            <a:off x="6604613" y="3426071"/>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946" name="Google Shape;1946;p52"/>
          <p:cNvSpPr/>
          <p:nvPr/>
        </p:nvSpPr>
        <p:spPr>
          <a:xfrm>
            <a:off x="692086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endParaRPr/>
          </a:p>
        </p:txBody>
      </p:sp>
      <p:sp>
        <p:nvSpPr>
          <p:cNvPr id="1947" name="Google Shape;1947;p52"/>
          <p:cNvSpPr/>
          <p:nvPr/>
        </p:nvSpPr>
        <p:spPr>
          <a:xfrm>
            <a:off x="602297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948" name="Google Shape;1948;p52"/>
          <p:cNvSpPr/>
          <p:nvPr/>
        </p:nvSpPr>
        <p:spPr>
          <a:xfrm flipH="1">
            <a:off x="6330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grpSp>
        <p:nvGrpSpPr>
          <p:cNvPr id="1953" name="Google Shape;1953;p53"/>
          <p:cNvGrpSpPr/>
          <p:nvPr/>
        </p:nvGrpSpPr>
        <p:grpSpPr>
          <a:xfrm>
            <a:off x="2499956" y="1176744"/>
            <a:ext cx="2078183" cy="1366559"/>
            <a:chOff x="235800" y="830650"/>
            <a:chExt cx="6978450" cy="4588844"/>
          </a:xfrm>
        </p:grpSpPr>
        <p:sp>
          <p:nvSpPr>
            <p:cNvPr id="1954" name="Google Shape;1954;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955" name="Google Shape;1955;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956" name="Google Shape;1956;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957" name="Google Shape;1957;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958" name="Google Shape;1958;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1959" name="Google Shape;1959;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1960" name="Google Shape;1960;p53"/>
          <p:cNvGrpSpPr/>
          <p:nvPr/>
        </p:nvGrpSpPr>
        <p:grpSpPr>
          <a:xfrm>
            <a:off x="-404545" y="3007844"/>
            <a:ext cx="2622876" cy="1333540"/>
            <a:chOff x="238125" y="1038125"/>
            <a:chExt cx="7146800" cy="3633625"/>
          </a:xfrm>
        </p:grpSpPr>
        <p:sp>
          <p:nvSpPr>
            <p:cNvPr id="1961" name="Google Shape;1961;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62" name="Google Shape;1962;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63" name="Google Shape;1963;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64" name="Google Shape;1964;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65" name="Google Shape;1965;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66" name="Google Shape;1966;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67" name="Google Shape;1967;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68" name="Google Shape;1968;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69" name="Google Shape;1969;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0" name="Google Shape;1970;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1" name="Google Shape;1971;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2" name="Google Shape;1972;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3" name="Google Shape;1973;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4" name="Google Shape;1974;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5" name="Google Shape;1975;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6" name="Google Shape;1976;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7" name="Google Shape;1977;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8" name="Google Shape;1978;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79" name="Google Shape;1979;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0" name="Google Shape;1980;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1" name="Google Shape;1981;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2" name="Google Shape;1982;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3" name="Google Shape;1983;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4" name="Google Shape;1984;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5" name="Google Shape;1985;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6" name="Google Shape;1986;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7" name="Google Shape;1987;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8" name="Google Shape;1988;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89" name="Google Shape;1989;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0" name="Google Shape;1990;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1" name="Google Shape;1991;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2" name="Google Shape;1992;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3" name="Google Shape;1993;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4" name="Google Shape;1994;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5" name="Google Shape;1995;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6" name="Google Shape;1996;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7" name="Google Shape;1997;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8" name="Google Shape;1998;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1999" name="Google Shape;1999;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0" name="Google Shape;2000;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1" name="Google Shape;2001;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2" name="Google Shape;2002;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3" name="Google Shape;2003;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4" name="Google Shape;2004;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5" name="Google Shape;2005;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6" name="Google Shape;2006;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7" name="Google Shape;2007;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8" name="Google Shape;2008;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09" name="Google Shape;2009;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0" name="Google Shape;2010;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1" name="Google Shape;2011;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2" name="Google Shape;2012;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3" name="Google Shape;2013;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4" name="Google Shape;2014;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5" name="Google Shape;2015;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6" name="Google Shape;2016;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7" name="Google Shape;2017;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8" name="Google Shape;2018;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19" name="Google Shape;2019;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0" name="Google Shape;2020;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1" name="Google Shape;2021;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2" name="Google Shape;2022;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3" name="Google Shape;2023;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4" name="Google Shape;2024;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5" name="Google Shape;2025;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6" name="Google Shape;2026;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7" name="Google Shape;2027;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8" name="Google Shape;2028;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29" name="Google Shape;2029;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0" name="Google Shape;2030;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1" name="Google Shape;2031;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2" name="Google Shape;2032;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3" name="Google Shape;2033;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4" name="Google Shape;2034;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5" name="Google Shape;2035;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6" name="Google Shape;2036;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7" name="Google Shape;2037;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8" name="Google Shape;2038;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39" name="Google Shape;2039;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0" name="Google Shape;2040;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1" name="Google Shape;2041;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2" name="Google Shape;2042;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3" name="Google Shape;2043;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4" name="Google Shape;2044;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5" name="Google Shape;2045;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6" name="Google Shape;2046;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7" name="Google Shape;2047;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8" name="Google Shape;2048;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49" name="Google Shape;2049;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0" name="Google Shape;2050;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1" name="Google Shape;2051;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2" name="Google Shape;2052;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3" name="Google Shape;2053;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4" name="Google Shape;2054;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5" name="Google Shape;2055;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6" name="Google Shape;2056;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7" name="Google Shape;2057;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8" name="Google Shape;2058;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59" name="Google Shape;2059;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0" name="Google Shape;2060;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1" name="Google Shape;2061;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2" name="Google Shape;2062;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3" name="Google Shape;2063;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4" name="Google Shape;2064;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5" name="Google Shape;2065;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6" name="Google Shape;2066;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7" name="Google Shape;2067;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8" name="Google Shape;2068;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69" name="Google Shape;2069;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0" name="Google Shape;2070;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1" name="Google Shape;2071;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2" name="Google Shape;2072;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3" name="Google Shape;2073;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4" name="Google Shape;2074;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5" name="Google Shape;2075;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6" name="Google Shape;2076;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7" name="Google Shape;2077;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8" name="Google Shape;2078;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79" name="Google Shape;2079;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0" name="Google Shape;2080;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1" name="Google Shape;2081;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2" name="Google Shape;2082;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3" name="Google Shape;2083;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4" name="Google Shape;2084;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5" name="Google Shape;2085;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6" name="Google Shape;2086;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7" name="Google Shape;2087;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8" name="Google Shape;2088;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89" name="Google Shape;2089;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0" name="Google Shape;2090;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1" name="Google Shape;2091;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2" name="Google Shape;2092;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3" name="Google Shape;2093;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4" name="Google Shape;2094;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5" name="Google Shape;2095;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6" name="Google Shape;2096;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7" name="Google Shape;2097;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8" name="Google Shape;2098;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099" name="Google Shape;2099;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0" name="Google Shape;2100;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1" name="Google Shape;2101;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2" name="Google Shape;2102;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3" name="Google Shape;2103;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4" name="Google Shape;2104;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5" name="Google Shape;2105;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6" name="Google Shape;2106;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7" name="Google Shape;2107;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8" name="Google Shape;2108;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09" name="Google Shape;2109;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0" name="Google Shape;2110;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1" name="Google Shape;2111;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2" name="Google Shape;2112;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3" name="Google Shape;2113;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4" name="Google Shape;2114;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5" name="Google Shape;2115;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6" name="Google Shape;2116;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7" name="Google Shape;2117;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8" name="Google Shape;2118;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19" name="Google Shape;2119;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0" name="Google Shape;2120;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1" name="Google Shape;2121;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2" name="Google Shape;2122;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3" name="Google Shape;2123;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4" name="Google Shape;2124;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5" name="Google Shape;2125;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6" name="Google Shape;2126;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7" name="Google Shape;2127;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8" name="Google Shape;2128;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29" name="Google Shape;2129;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0" name="Google Shape;2130;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1" name="Google Shape;2131;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2" name="Google Shape;2132;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3" name="Google Shape;2133;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4" name="Google Shape;2134;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5" name="Google Shape;2135;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6" name="Google Shape;2136;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7" name="Google Shape;2137;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8" name="Google Shape;2138;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39" name="Google Shape;2139;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0" name="Google Shape;2140;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1" name="Google Shape;2141;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2" name="Google Shape;2142;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3" name="Google Shape;2143;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4" name="Google Shape;2144;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5" name="Google Shape;2145;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6" name="Google Shape;2146;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7" name="Google Shape;2147;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8" name="Google Shape;2148;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49" name="Google Shape;2149;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0" name="Google Shape;2150;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1" name="Google Shape;2151;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2" name="Google Shape;2152;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3" name="Google Shape;2153;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4" name="Google Shape;2154;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5" name="Google Shape;2155;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6" name="Google Shape;2156;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7" name="Google Shape;2157;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8" name="Google Shape;2158;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59" name="Google Shape;2159;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0" name="Google Shape;2160;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1" name="Google Shape;2161;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2" name="Google Shape;2162;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3" name="Google Shape;2163;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4" name="Google Shape;2164;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5" name="Google Shape;2165;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6" name="Google Shape;2166;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7" name="Google Shape;2167;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8" name="Google Shape;2168;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69" name="Google Shape;2169;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0" name="Google Shape;2170;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1" name="Google Shape;2171;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2" name="Google Shape;2172;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3" name="Google Shape;2173;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4" name="Google Shape;2174;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5" name="Google Shape;2175;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6" name="Google Shape;2176;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7" name="Google Shape;2177;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8" name="Google Shape;2178;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79" name="Google Shape;2179;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0" name="Google Shape;2180;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1" name="Google Shape;2181;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2" name="Google Shape;2182;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3" name="Google Shape;2183;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4" name="Google Shape;2184;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5" name="Google Shape;2185;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6" name="Google Shape;2186;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7" name="Google Shape;2187;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8" name="Google Shape;2188;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89" name="Google Shape;2189;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0" name="Google Shape;2190;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1" name="Google Shape;2191;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2" name="Google Shape;2192;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3" name="Google Shape;2193;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4" name="Google Shape;2194;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5" name="Google Shape;2195;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6" name="Google Shape;2196;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7" name="Google Shape;2197;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8" name="Google Shape;2198;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199" name="Google Shape;2199;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0" name="Google Shape;2200;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1" name="Google Shape;2201;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2" name="Google Shape;2202;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3" name="Google Shape;2203;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4" name="Google Shape;2204;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5" name="Google Shape;2205;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6" name="Google Shape;2206;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7" name="Google Shape;2207;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8" name="Google Shape;2208;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09" name="Google Shape;2209;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0" name="Google Shape;2210;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1" name="Google Shape;2211;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2" name="Google Shape;2212;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3" name="Google Shape;2213;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4" name="Google Shape;2214;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5" name="Google Shape;2215;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6" name="Google Shape;2216;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7" name="Google Shape;2217;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8" name="Google Shape;2218;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19" name="Google Shape;2219;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0" name="Google Shape;2220;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1" name="Google Shape;2221;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2" name="Google Shape;2222;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3" name="Google Shape;2223;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4" name="Google Shape;2224;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5" name="Google Shape;2225;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6" name="Google Shape;2226;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7" name="Google Shape;2227;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8" name="Google Shape;2228;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29" name="Google Shape;2229;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0" name="Google Shape;2230;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1" name="Google Shape;2231;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2" name="Google Shape;2232;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3" name="Google Shape;2233;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4" name="Google Shape;2234;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5" name="Google Shape;2235;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6" name="Google Shape;2236;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7" name="Google Shape;2237;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8" name="Google Shape;2238;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39" name="Google Shape;2239;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0" name="Google Shape;2240;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1" name="Google Shape;2241;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2" name="Google Shape;2242;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3" name="Google Shape;2243;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4" name="Google Shape;2244;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5" name="Google Shape;2245;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6" name="Google Shape;2246;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7" name="Google Shape;2247;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8" name="Google Shape;2248;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49" name="Google Shape;2249;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0" name="Google Shape;2250;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1" name="Google Shape;2251;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2" name="Google Shape;2252;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3" name="Google Shape;2253;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4" name="Google Shape;2254;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5" name="Google Shape;2255;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6" name="Google Shape;2256;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7" name="Google Shape;2257;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8" name="Google Shape;2258;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59" name="Google Shape;2259;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0" name="Google Shape;2260;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1" name="Google Shape;2261;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2" name="Google Shape;2262;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3" name="Google Shape;2263;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4" name="Google Shape;2264;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5" name="Google Shape;2265;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6" name="Google Shape;2266;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7" name="Google Shape;2267;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8" name="Google Shape;2268;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69" name="Google Shape;2269;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0" name="Google Shape;2270;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1" name="Google Shape;2271;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2" name="Google Shape;2272;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3" name="Google Shape;2273;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4" name="Google Shape;2274;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5" name="Google Shape;2275;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6" name="Google Shape;2276;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7" name="Google Shape;2277;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8" name="Google Shape;2278;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79" name="Google Shape;2279;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0" name="Google Shape;2280;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1" name="Google Shape;2281;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2" name="Google Shape;2282;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3" name="Google Shape;2283;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4" name="Google Shape;2284;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5" name="Google Shape;2285;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6" name="Google Shape;2286;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7" name="Google Shape;2287;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8" name="Google Shape;2288;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89" name="Google Shape;2289;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0" name="Google Shape;2290;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1" name="Google Shape;2291;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2" name="Google Shape;2292;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3" name="Google Shape;2293;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4" name="Google Shape;2294;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5" name="Google Shape;2295;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6" name="Google Shape;2296;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7" name="Google Shape;2297;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8" name="Google Shape;2298;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299" name="Google Shape;2299;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0" name="Google Shape;2300;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1" name="Google Shape;2301;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2" name="Google Shape;2302;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3" name="Google Shape;2303;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4" name="Google Shape;2304;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5" name="Google Shape;2305;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6" name="Google Shape;2306;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7" name="Google Shape;2307;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8" name="Google Shape;2308;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09" name="Google Shape;2309;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0" name="Google Shape;2310;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1" name="Google Shape;2311;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2" name="Google Shape;2312;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3" name="Google Shape;2313;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4" name="Google Shape;2314;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5" name="Google Shape;2315;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6" name="Google Shape;2316;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7" name="Google Shape;2317;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8" name="Google Shape;2318;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19" name="Google Shape;2319;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0" name="Google Shape;2320;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1" name="Google Shape;2321;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2" name="Google Shape;2322;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3" name="Google Shape;2323;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4" name="Google Shape;2324;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5" name="Google Shape;2325;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6" name="Google Shape;2326;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7" name="Google Shape;2327;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8" name="Google Shape;2328;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29" name="Google Shape;2329;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0" name="Google Shape;2330;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1" name="Google Shape;2331;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2" name="Google Shape;2332;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3" name="Google Shape;2333;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4" name="Google Shape;2334;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5" name="Google Shape;2335;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6" name="Google Shape;2336;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7" name="Google Shape;2337;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8" name="Google Shape;2338;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39" name="Google Shape;2339;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0" name="Google Shape;2340;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1" name="Google Shape;2341;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2" name="Google Shape;2342;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3" name="Google Shape;2343;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4" name="Google Shape;2344;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5" name="Google Shape;2345;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6" name="Google Shape;2346;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7" name="Google Shape;2347;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8" name="Google Shape;2348;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49" name="Google Shape;2349;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0" name="Google Shape;2350;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1" name="Google Shape;2351;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2" name="Google Shape;2352;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3" name="Google Shape;2353;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4" name="Google Shape;2354;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5" name="Google Shape;2355;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6" name="Google Shape;2356;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7" name="Google Shape;2357;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8" name="Google Shape;2358;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59" name="Google Shape;2359;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0" name="Google Shape;2360;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1" name="Google Shape;2361;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2" name="Google Shape;2362;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3" name="Google Shape;2363;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4" name="Google Shape;2364;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5" name="Google Shape;2365;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6" name="Google Shape;2366;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7" name="Google Shape;2367;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8" name="Google Shape;2368;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69" name="Google Shape;2369;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0" name="Google Shape;2370;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1" name="Google Shape;2371;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2" name="Google Shape;2372;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3" name="Google Shape;2373;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4" name="Google Shape;2374;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5" name="Google Shape;2375;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6" name="Google Shape;2376;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7" name="Google Shape;2377;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8" name="Google Shape;2378;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79" name="Google Shape;2379;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0" name="Google Shape;2380;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1" name="Google Shape;2381;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2" name="Google Shape;2382;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3" name="Google Shape;2383;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4" name="Google Shape;2384;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5" name="Google Shape;2385;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6" name="Google Shape;2386;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7" name="Google Shape;2387;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8" name="Google Shape;2388;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89" name="Google Shape;2389;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0" name="Google Shape;2390;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1" name="Google Shape;2391;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2" name="Google Shape;2392;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3" name="Google Shape;2393;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4" name="Google Shape;2394;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5" name="Google Shape;2395;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6" name="Google Shape;2396;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7" name="Google Shape;2397;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8" name="Google Shape;2398;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399" name="Google Shape;2399;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0" name="Google Shape;2400;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1" name="Google Shape;2401;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2" name="Google Shape;2402;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3" name="Google Shape;2403;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4" name="Google Shape;2404;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5" name="Google Shape;2405;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6" name="Google Shape;2406;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7" name="Google Shape;2407;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8" name="Google Shape;2408;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09" name="Google Shape;2409;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0" name="Google Shape;2410;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1" name="Google Shape;2411;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2" name="Google Shape;2412;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3" name="Google Shape;2413;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4" name="Google Shape;2414;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5" name="Google Shape;2415;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6" name="Google Shape;2416;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7" name="Google Shape;2417;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8" name="Google Shape;2418;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19" name="Google Shape;2419;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0" name="Google Shape;2420;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1" name="Google Shape;2421;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2" name="Google Shape;2422;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3" name="Google Shape;2423;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4" name="Google Shape;2424;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5" name="Google Shape;2425;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6" name="Google Shape;2426;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7" name="Google Shape;2427;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8" name="Google Shape;2428;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29" name="Google Shape;2429;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0" name="Google Shape;2430;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1" name="Google Shape;2431;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2" name="Google Shape;2432;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3" name="Google Shape;2433;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4" name="Google Shape;2434;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5" name="Google Shape;2435;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6" name="Google Shape;2436;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7" name="Google Shape;2437;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8" name="Google Shape;2438;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39" name="Google Shape;2439;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0" name="Google Shape;2440;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1" name="Google Shape;2441;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2" name="Google Shape;2442;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3" name="Google Shape;2443;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4" name="Google Shape;2444;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5" name="Google Shape;2445;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6" name="Google Shape;2446;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7" name="Google Shape;2447;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8" name="Google Shape;2448;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49" name="Google Shape;2449;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0" name="Google Shape;2450;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1" name="Google Shape;2451;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2" name="Google Shape;2452;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3" name="Google Shape;2453;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4" name="Google Shape;2454;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5" name="Google Shape;2455;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6" name="Google Shape;2456;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7" name="Google Shape;2457;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8" name="Google Shape;2458;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59" name="Google Shape;2459;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0" name="Google Shape;2460;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1" name="Google Shape;2461;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2" name="Google Shape;2462;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3" name="Google Shape;2463;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4" name="Google Shape;2464;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5" name="Google Shape;2465;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6" name="Google Shape;2466;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7" name="Google Shape;2467;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8" name="Google Shape;2468;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69" name="Google Shape;2469;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0" name="Google Shape;2470;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1" name="Google Shape;2471;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2" name="Google Shape;2472;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3" name="Google Shape;2473;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4" name="Google Shape;2474;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5" name="Google Shape;2475;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6" name="Google Shape;2476;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7" name="Google Shape;2477;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8" name="Google Shape;2478;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79" name="Google Shape;2479;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0" name="Google Shape;2480;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1" name="Google Shape;2481;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2" name="Google Shape;2482;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3" name="Google Shape;2483;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4" name="Google Shape;2484;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5" name="Google Shape;2485;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6" name="Google Shape;2486;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7" name="Google Shape;2487;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8" name="Google Shape;2488;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89" name="Google Shape;2489;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0" name="Google Shape;2490;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1" name="Google Shape;2491;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2" name="Google Shape;2492;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3" name="Google Shape;2493;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4" name="Google Shape;2494;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5" name="Google Shape;2495;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6" name="Google Shape;2496;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7" name="Google Shape;2497;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8" name="Google Shape;2498;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499" name="Google Shape;2499;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0" name="Google Shape;2500;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1" name="Google Shape;2501;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2" name="Google Shape;2502;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3" name="Google Shape;2503;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4" name="Google Shape;2504;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5" name="Google Shape;2505;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6" name="Google Shape;2506;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7" name="Google Shape;2507;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8" name="Google Shape;2508;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09" name="Google Shape;2509;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0" name="Google Shape;2510;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1" name="Google Shape;2511;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2" name="Google Shape;2512;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3" name="Google Shape;2513;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4" name="Google Shape;2514;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5" name="Google Shape;2515;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6" name="Google Shape;2516;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7" name="Google Shape;2517;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8" name="Google Shape;2518;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19" name="Google Shape;2519;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0" name="Google Shape;2520;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1" name="Google Shape;2521;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2" name="Google Shape;2522;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3" name="Google Shape;2523;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4" name="Google Shape;2524;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5" name="Google Shape;2525;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6" name="Google Shape;2526;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7" name="Google Shape;2527;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8" name="Google Shape;2528;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29" name="Google Shape;2529;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0" name="Google Shape;2530;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1" name="Google Shape;2531;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2" name="Google Shape;2532;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3" name="Google Shape;2533;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4" name="Google Shape;2534;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5" name="Google Shape;2535;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6" name="Google Shape;2536;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7" name="Google Shape;2537;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8" name="Google Shape;2538;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39" name="Google Shape;2539;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0" name="Google Shape;2540;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1" name="Google Shape;2541;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2" name="Google Shape;2542;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3" name="Google Shape;2543;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4" name="Google Shape;2544;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5" name="Google Shape;2545;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6" name="Google Shape;2546;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7" name="Google Shape;2547;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8" name="Google Shape;2548;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49" name="Google Shape;2549;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0" name="Google Shape;2550;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1" name="Google Shape;2551;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2" name="Google Shape;2552;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3" name="Google Shape;2553;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4" name="Google Shape;2554;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5" name="Google Shape;2555;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6" name="Google Shape;2556;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7" name="Google Shape;2557;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8" name="Google Shape;2558;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59" name="Google Shape;2559;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0" name="Google Shape;2560;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1" name="Google Shape;2561;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2" name="Google Shape;2562;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3" name="Google Shape;2563;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4" name="Google Shape;2564;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5" name="Google Shape;2565;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6" name="Google Shape;2566;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7" name="Google Shape;2567;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8" name="Google Shape;2568;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69" name="Google Shape;2569;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0" name="Google Shape;2570;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1" name="Google Shape;2571;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2" name="Google Shape;2572;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3" name="Google Shape;2573;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4" name="Google Shape;2574;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5" name="Google Shape;2575;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6" name="Google Shape;2576;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7" name="Google Shape;2577;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8" name="Google Shape;2578;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79" name="Google Shape;2579;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0" name="Google Shape;2580;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1" name="Google Shape;2581;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2" name="Google Shape;2582;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3" name="Google Shape;2583;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4" name="Google Shape;2584;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5" name="Google Shape;2585;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6" name="Google Shape;2586;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7" name="Google Shape;2587;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8" name="Google Shape;2588;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89" name="Google Shape;2589;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0" name="Google Shape;2590;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1" name="Google Shape;2591;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2" name="Google Shape;2592;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3" name="Google Shape;2593;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4" name="Google Shape;2594;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5" name="Google Shape;2595;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6" name="Google Shape;2596;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7" name="Google Shape;2597;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8" name="Google Shape;2598;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599" name="Google Shape;2599;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0" name="Google Shape;2600;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1" name="Google Shape;2601;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2" name="Google Shape;2602;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3" name="Google Shape;2603;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4" name="Google Shape;2604;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5" name="Google Shape;2605;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6" name="Google Shape;2606;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7" name="Google Shape;2607;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8" name="Google Shape;2608;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09" name="Google Shape;2609;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0" name="Google Shape;2610;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1" name="Google Shape;2611;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2" name="Google Shape;2612;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3" name="Google Shape;2613;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4" name="Google Shape;2614;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5" name="Google Shape;2615;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6" name="Google Shape;2616;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7" name="Google Shape;2617;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8" name="Google Shape;2618;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19" name="Google Shape;2619;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0" name="Google Shape;2620;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1" name="Google Shape;2621;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2" name="Google Shape;2622;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3" name="Google Shape;2623;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4" name="Google Shape;2624;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5" name="Google Shape;2625;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6" name="Google Shape;2626;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7" name="Google Shape;2627;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8" name="Google Shape;2628;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29" name="Google Shape;2629;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0" name="Google Shape;2630;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1" name="Google Shape;2631;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2" name="Google Shape;2632;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3" name="Google Shape;2633;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4" name="Google Shape;2634;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5" name="Google Shape;2635;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6" name="Google Shape;2636;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7" name="Google Shape;2637;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8" name="Google Shape;2638;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39" name="Google Shape;2639;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0" name="Google Shape;2640;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1" name="Google Shape;2641;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2" name="Google Shape;2642;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3" name="Google Shape;2643;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4" name="Google Shape;2644;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5" name="Google Shape;2645;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6" name="Google Shape;2646;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7" name="Google Shape;2647;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8" name="Google Shape;2648;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49" name="Google Shape;2649;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0" name="Google Shape;2650;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1" name="Google Shape;2651;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2" name="Google Shape;2652;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3" name="Google Shape;2653;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4" name="Google Shape;2654;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5" name="Google Shape;2655;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6" name="Google Shape;2656;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7" name="Google Shape;2657;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8" name="Google Shape;2658;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59" name="Google Shape;2659;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0" name="Google Shape;2660;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1" name="Google Shape;2661;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2" name="Google Shape;2662;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3" name="Google Shape;2663;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4" name="Google Shape;2664;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5" name="Google Shape;2665;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6" name="Google Shape;2666;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7" name="Google Shape;2667;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8" name="Google Shape;2668;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69" name="Google Shape;2669;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0" name="Google Shape;2670;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1" name="Google Shape;2671;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2" name="Google Shape;2672;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3" name="Google Shape;2673;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4" name="Google Shape;2674;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5" name="Google Shape;2675;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6" name="Google Shape;2676;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7" name="Google Shape;2677;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8" name="Google Shape;2678;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79" name="Google Shape;2679;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0" name="Google Shape;2680;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1" name="Google Shape;2681;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2" name="Google Shape;2682;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3" name="Google Shape;2683;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4" name="Google Shape;2684;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5" name="Google Shape;2685;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6" name="Google Shape;2686;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7" name="Google Shape;2687;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8" name="Google Shape;2688;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89" name="Google Shape;2689;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0" name="Google Shape;2690;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1" name="Google Shape;2691;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2" name="Google Shape;2692;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3" name="Google Shape;2693;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4" name="Google Shape;2694;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5" name="Google Shape;2695;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6" name="Google Shape;2696;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7" name="Google Shape;2697;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8" name="Google Shape;2698;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699" name="Google Shape;2699;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0" name="Google Shape;2700;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1" name="Google Shape;2701;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2" name="Google Shape;2702;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3" name="Google Shape;2703;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4" name="Google Shape;2704;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5" name="Google Shape;2705;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6" name="Google Shape;2706;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7" name="Google Shape;2707;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8" name="Google Shape;2708;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09" name="Google Shape;2709;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0" name="Google Shape;2710;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1" name="Google Shape;2711;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2" name="Google Shape;2712;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3" name="Google Shape;2713;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4" name="Google Shape;2714;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5" name="Google Shape;2715;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6" name="Google Shape;2716;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7" name="Google Shape;2717;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8" name="Google Shape;2718;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19" name="Google Shape;2719;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0" name="Google Shape;2720;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1" name="Google Shape;2721;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2" name="Google Shape;2722;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3" name="Google Shape;2723;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4" name="Google Shape;2724;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5" name="Google Shape;2725;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6" name="Google Shape;2726;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7" name="Google Shape;2727;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8" name="Google Shape;2728;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29" name="Google Shape;2729;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0" name="Google Shape;2730;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1" name="Google Shape;2731;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2" name="Google Shape;2732;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3" name="Google Shape;2733;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4" name="Google Shape;2734;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5" name="Google Shape;2735;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6" name="Google Shape;2736;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7" name="Google Shape;2737;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8" name="Google Shape;2738;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39" name="Google Shape;2739;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0" name="Google Shape;2740;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1" name="Google Shape;2741;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2" name="Google Shape;2742;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3" name="Google Shape;2743;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4" name="Google Shape;2744;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5" name="Google Shape;2745;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6" name="Google Shape;2746;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7" name="Google Shape;2747;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8" name="Google Shape;2748;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49" name="Google Shape;2749;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0" name="Google Shape;2750;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1" name="Google Shape;2751;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2" name="Google Shape;2752;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3" name="Google Shape;2753;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4" name="Google Shape;2754;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5" name="Google Shape;2755;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6" name="Google Shape;2756;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7" name="Google Shape;2757;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8" name="Google Shape;2758;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59" name="Google Shape;2759;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0" name="Google Shape;2760;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1" name="Google Shape;2761;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2" name="Google Shape;2762;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3" name="Google Shape;2763;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4" name="Google Shape;2764;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5" name="Google Shape;2765;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6" name="Google Shape;2766;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7" name="Google Shape;2767;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8" name="Google Shape;2768;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69" name="Google Shape;2769;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0" name="Google Shape;2770;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1" name="Google Shape;2771;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2" name="Google Shape;2772;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3" name="Google Shape;2773;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4" name="Google Shape;2774;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5" name="Google Shape;2775;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6" name="Google Shape;2776;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7" name="Google Shape;2777;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8" name="Google Shape;2778;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79" name="Google Shape;2779;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0" name="Google Shape;2780;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1" name="Google Shape;2781;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2" name="Google Shape;2782;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3" name="Google Shape;2783;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4" name="Google Shape;2784;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5" name="Google Shape;2785;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6" name="Google Shape;2786;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7" name="Google Shape;2787;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8" name="Google Shape;2788;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89" name="Google Shape;2789;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0" name="Google Shape;2790;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1" name="Google Shape;2791;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2" name="Google Shape;2792;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3" name="Google Shape;2793;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4" name="Google Shape;2794;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5" name="Google Shape;2795;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6" name="Google Shape;2796;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7" name="Google Shape;2797;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8" name="Google Shape;2798;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799" name="Google Shape;2799;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0" name="Google Shape;2800;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1" name="Google Shape;2801;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2" name="Google Shape;2802;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3" name="Google Shape;2803;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4" name="Google Shape;2804;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5" name="Google Shape;2805;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6" name="Google Shape;2806;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7" name="Google Shape;2807;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8" name="Google Shape;2808;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09" name="Google Shape;2809;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0" name="Google Shape;2810;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1" name="Google Shape;2811;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2" name="Google Shape;2812;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3" name="Google Shape;2813;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4" name="Google Shape;2814;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5" name="Google Shape;2815;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6" name="Google Shape;2816;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7" name="Google Shape;2817;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8" name="Google Shape;2818;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19" name="Google Shape;2819;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0" name="Google Shape;2820;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1" name="Google Shape;2821;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2" name="Google Shape;2822;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3" name="Google Shape;2823;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4" name="Google Shape;2824;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5" name="Google Shape;2825;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6" name="Google Shape;2826;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7" name="Google Shape;2827;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8" name="Google Shape;2828;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29" name="Google Shape;2829;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0" name="Google Shape;2830;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1" name="Google Shape;2831;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2" name="Google Shape;2832;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3" name="Google Shape;2833;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4" name="Google Shape;2834;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5" name="Google Shape;2835;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6" name="Google Shape;2836;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7" name="Google Shape;2837;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8" name="Google Shape;2838;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39" name="Google Shape;2839;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0" name="Google Shape;2840;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1" name="Google Shape;2841;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2" name="Google Shape;2842;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3" name="Google Shape;2843;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4" name="Google Shape;2844;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5" name="Google Shape;2845;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6" name="Google Shape;2846;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7" name="Google Shape;2847;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8" name="Google Shape;2848;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49" name="Google Shape;2849;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0" name="Google Shape;2850;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1" name="Google Shape;2851;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2" name="Google Shape;2852;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3" name="Google Shape;2853;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4" name="Google Shape;2854;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5" name="Google Shape;2855;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6" name="Google Shape;2856;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7" name="Google Shape;2857;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8" name="Google Shape;2858;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59" name="Google Shape;2859;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0" name="Google Shape;2860;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1" name="Google Shape;2861;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2" name="Google Shape;2862;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3" name="Google Shape;2863;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4" name="Google Shape;2864;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5" name="Google Shape;2865;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6" name="Google Shape;2866;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7" name="Google Shape;2867;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8" name="Google Shape;2868;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69" name="Google Shape;2869;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0" name="Google Shape;2870;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1" name="Google Shape;2871;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2" name="Google Shape;2872;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3" name="Google Shape;2873;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4" name="Google Shape;2874;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5" name="Google Shape;2875;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6" name="Google Shape;2876;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7" name="Google Shape;2877;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8" name="Google Shape;2878;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79" name="Google Shape;2879;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0" name="Google Shape;2880;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1" name="Google Shape;2881;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2" name="Google Shape;2882;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3" name="Google Shape;2883;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4" name="Google Shape;2884;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5" name="Google Shape;2885;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6" name="Google Shape;2886;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7" name="Google Shape;2887;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8" name="Google Shape;2888;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89" name="Google Shape;2889;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0" name="Google Shape;2890;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1" name="Google Shape;2891;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2" name="Google Shape;2892;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3" name="Google Shape;2893;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4" name="Google Shape;2894;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5" name="Google Shape;2895;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6" name="Google Shape;2896;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7" name="Google Shape;2897;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8" name="Google Shape;2898;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899" name="Google Shape;2899;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0" name="Google Shape;2900;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1" name="Google Shape;2901;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2" name="Google Shape;2902;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3" name="Google Shape;2903;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4" name="Google Shape;2904;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5" name="Google Shape;2905;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6" name="Google Shape;2906;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7" name="Google Shape;2907;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8" name="Google Shape;2908;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09" name="Google Shape;2909;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0" name="Google Shape;2910;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1" name="Google Shape;2911;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2" name="Google Shape;2912;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3" name="Google Shape;2913;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4" name="Google Shape;2914;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5" name="Google Shape;2915;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6" name="Google Shape;2916;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7" name="Google Shape;2917;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8" name="Google Shape;2918;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19" name="Google Shape;2919;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0" name="Google Shape;2920;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1" name="Google Shape;2921;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2" name="Google Shape;2922;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3" name="Google Shape;2923;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4" name="Google Shape;2924;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5" name="Google Shape;2925;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6" name="Google Shape;2926;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7" name="Google Shape;2927;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8" name="Google Shape;2928;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29" name="Google Shape;2929;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0" name="Google Shape;2930;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1" name="Google Shape;2931;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2" name="Google Shape;2932;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3" name="Google Shape;2933;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4" name="Google Shape;2934;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5" name="Google Shape;2935;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6" name="Google Shape;2936;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7" name="Google Shape;2937;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8" name="Google Shape;2938;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39" name="Google Shape;2939;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0" name="Google Shape;2940;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1" name="Google Shape;2941;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2" name="Google Shape;2942;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3" name="Google Shape;2943;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4" name="Google Shape;2944;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5" name="Google Shape;2945;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6" name="Google Shape;2946;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7" name="Google Shape;2947;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8" name="Google Shape;2948;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49" name="Google Shape;2949;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0" name="Google Shape;2950;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1" name="Google Shape;2951;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2" name="Google Shape;2952;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3" name="Google Shape;2953;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4" name="Google Shape;2954;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5" name="Google Shape;2955;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6" name="Google Shape;2956;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7" name="Google Shape;2957;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8" name="Google Shape;2958;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59" name="Google Shape;2959;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0" name="Google Shape;2960;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1" name="Google Shape;2961;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2" name="Google Shape;2962;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3" name="Google Shape;2963;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4" name="Google Shape;2964;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5" name="Google Shape;2965;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6" name="Google Shape;2966;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7" name="Google Shape;2967;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8" name="Google Shape;2968;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69" name="Google Shape;2969;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0" name="Google Shape;2970;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1" name="Google Shape;2971;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2" name="Google Shape;2972;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3" name="Google Shape;2973;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4" name="Google Shape;2974;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5" name="Google Shape;2975;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6" name="Google Shape;2976;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7" name="Google Shape;2977;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8" name="Google Shape;2978;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79" name="Google Shape;2979;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0" name="Google Shape;2980;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1" name="Google Shape;2981;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2" name="Google Shape;2982;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3" name="Google Shape;2983;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4" name="Google Shape;2984;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5" name="Google Shape;2985;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6" name="Google Shape;2986;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7" name="Google Shape;2987;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8" name="Google Shape;2988;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89" name="Google Shape;2989;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0" name="Google Shape;2990;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1" name="Google Shape;2991;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2" name="Google Shape;2992;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3" name="Google Shape;2993;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4" name="Google Shape;2994;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5" name="Google Shape;2995;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6" name="Google Shape;2996;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7" name="Google Shape;2997;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8" name="Google Shape;2998;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2999" name="Google Shape;2999;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0" name="Google Shape;3000;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1" name="Google Shape;3001;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2" name="Google Shape;3002;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3" name="Google Shape;3003;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4" name="Google Shape;3004;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5" name="Google Shape;3005;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6" name="Google Shape;3006;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7" name="Google Shape;3007;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8" name="Google Shape;3008;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09" name="Google Shape;3009;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0" name="Google Shape;3010;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1" name="Google Shape;3011;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2" name="Google Shape;3012;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3" name="Google Shape;3013;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4" name="Google Shape;3014;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5" name="Google Shape;3015;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6" name="Google Shape;3016;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7" name="Google Shape;3017;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8" name="Google Shape;3018;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19" name="Google Shape;3019;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0" name="Google Shape;3020;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1" name="Google Shape;3021;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2" name="Google Shape;3022;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3" name="Google Shape;3023;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4" name="Google Shape;3024;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5" name="Google Shape;3025;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6" name="Google Shape;3026;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7" name="Google Shape;3027;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8" name="Google Shape;3028;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29" name="Google Shape;3029;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0" name="Google Shape;3030;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1" name="Google Shape;3031;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2" name="Google Shape;3032;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3" name="Google Shape;3033;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4" name="Google Shape;3034;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5" name="Google Shape;3035;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6" name="Google Shape;3036;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7" name="Google Shape;3037;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8" name="Google Shape;3038;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39" name="Google Shape;3039;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0" name="Google Shape;3040;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1" name="Google Shape;3041;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2" name="Google Shape;3042;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3" name="Google Shape;3043;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4" name="Google Shape;3044;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5" name="Google Shape;3045;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6" name="Google Shape;3046;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7" name="Google Shape;3047;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8" name="Google Shape;3048;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49" name="Google Shape;3049;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0" name="Google Shape;3050;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1" name="Google Shape;3051;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2" name="Google Shape;3052;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3" name="Google Shape;3053;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4" name="Google Shape;3054;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5" name="Google Shape;3055;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6" name="Google Shape;3056;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7" name="Google Shape;3057;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8" name="Google Shape;3058;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59" name="Google Shape;3059;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0" name="Google Shape;3060;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1" name="Google Shape;3061;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2" name="Google Shape;3062;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3" name="Google Shape;3063;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4" name="Google Shape;3064;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5" name="Google Shape;3065;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6" name="Google Shape;3066;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7" name="Google Shape;3067;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8" name="Google Shape;3068;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69" name="Google Shape;3069;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0" name="Google Shape;3070;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1" name="Google Shape;3071;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2" name="Google Shape;3072;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3" name="Google Shape;3073;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4" name="Google Shape;3074;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5" name="Google Shape;3075;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6" name="Google Shape;3076;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7" name="Google Shape;3077;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8" name="Google Shape;3078;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79" name="Google Shape;3079;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0" name="Google Shape;3080;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1" name="Google Shape;3081;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2" name="Google Shape;3082;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3" name="Google Shape;3083;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4" name="Google Shape;3084;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5" name="Google Shape;3085;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6" name="Google Shape;3086;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7" name="Google Shape;3087;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8" name="Google Shape;3088;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89" name="Google Shape;3089;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0" name="Google Shape;3090;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1" name="Google Shape;3091;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2" name="Google Shape;3092;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3" name="Google Shape;3093;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4" name="Google Shape;3094;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5" name="Google Shape;3095;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6" name="Google Shape;3096;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7" name="Google Shape;3097;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8" name="Google Shape;3098;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099" name="Google Shape;3099;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0" name="Google Shape;3100;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1" name="Google Shape;3101;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2" name="Google Shape;3102;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3" name="Google Shape;3103;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4" name="Google Shape;3104;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5" name="Google Shape;3105;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6" name="Google Shape;3106;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7" name="Google Shape;3107;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8" name="Google Shape;3108;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09" name="Google Shape;3109;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0" name="Google Shape;3110;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1" name="Google Shape;3111;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2" name="Google Shape;3112;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3" name="Google Shape;3113;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4" name="Google Shape;3114;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5" name="Google Shape;3115;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6" name="Google Shape;3116;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7" name="Google Shape;3117;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8" name="Google Shape;3118;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19" name="Google Shape;3119;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0" name="Google Shape;3120;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1" name="Google Shape;3121;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2" name="Google Shape;3122;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3" name="Google Shape;3123;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4" name="Google Shape;3124;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5" name="Google Shape;3125;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6" name="Google Shape;3126;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7" name="Google Shape;3127;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8" name="Google Shape;3128;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29" name="Google Shape;3129;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0" name="Google Shape;3130;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1" name="Google Shape;3131;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2" name="Google Shape;3132;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3" name="Google Shape;3133;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4" name="Google Shape;3134;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5" name="Google Shape;3135;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6" name="Google Shape;3136;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7" name="Google Shape;3137;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8" name="Google Shape;3138;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39" name="Google Shape;3139;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0" name="Google Shape;3140;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1" name="Google Shape;3141;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2" name="Google Shape;3142;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3" name="Google Shape;3143;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4" name="Google Shape;3144;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5" name="Google Shape;3145;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6" name="Google Shape;3146;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7" name="Google Shape;3147;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8" name="Google Shape;3148;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49" name="Google Shape;3149;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0" name="Google Shape;3150;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1" name="Google Shape;3151;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2" name="Google Shape;3152;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3" name="Google Shape;3153;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4" name="Google Shape;3154;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5" name="Google Shape;3155;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6" name="Google Shape;3156;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7" name="Google Shape;3157;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8" name="Google Shape;3158;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59" name="Google Shape;3159;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0" name="Google Shape;3160;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1" name="Google Shape;3161;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2" name="Google Shape;3162;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3" name="Google Shape;3163;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4" name="Google Shape;3164;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5" name="Google Shape;3165;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6" name="Google Shape;3166;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7" name="Google Shape;3167;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8" name="Google Shape;3168;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69" name="Google Shape;3169;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0" name="Google Shape;3170;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1" name="Google Shape;3171;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2" name="Google Shape;3172;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3" name="Google Shape;3173;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4" name="Google Shape;3174;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5" name="Google Shape;3175;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6" name="Google Shape;3176;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7" name="Google Shape;3177;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8" name="Google Shape;3178;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79" name="Google Shape;3179;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0" name="Google Shape;3180;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1" name="Google Shape;3181;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2" name="Google Shape;3182;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3" name="Google Shape;3183;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4" name="Google Shape;3184;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5" name="Google Shape;3185;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6" name="Google Shape;3186;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7" name="Google Shape;3187;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8" name="Google Shape;3188;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89" name="Google Shape;3189;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0" name="Google Shape;3190;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1" name="Google Shape;3191;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2" name="Google Shape;3192;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3" name="Google Shape;3193;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4" name="Google Shape;3194;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5" name="Google Shape;3195;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6" name="Google Shape;3196;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7" name="Google Shape;3197;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8" name="Google Shape;3198;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199" name="Google Shape;3199;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0" name="Google Shape;3200;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1" name="Google Shape;3201;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2" name="Google Shape;3202;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3" name="Google Shape;3203;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4" name="Google Shape;3204;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5" name="Google Shape;3205;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6" name="Google Shape;3206;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7" name="Google Shape;3207;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8" name="Google Shape;3208;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09" name="Google Shape;3209;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0" name="Google Shape;3210;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1" name="Google Shape;3211;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2" name="Google Shape;3212;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3" name="Google Shape;3213;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4" name="Google Shape;3214;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5" name="Google Shape;3215;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6" name="Google Shape;3216;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7" name="Google Shape;3217;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8" name="Google Shape;3218;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19" name="Google Shape;3219;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0" name="Google Shape;3220;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1" name="Google Shape;3221;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2" name="Google Shape;3222;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3" name="Google Shape;3223;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4" name="Google Shape;3224;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5" name="Google Shape;3225;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6" name="Google Shape;3226;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7" name="Google Shape;3227;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8" name="Google Shape;3228;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29" name="Google Shape;3229;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0" name="Google Shape;3230;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1" name="Google Shape;3231;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2" name="Google Shape;3232;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3" name="Google Shape;3233;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4" name="Google Shape;3234;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5" name="Google Shape;3235;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6" name="Google Shape;3236;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7" name="Google Shape;3237;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8" name="Google Shape;3238;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39" name="Google Shape;3239;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0" name="Google Shape;3240;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1" name="Google Shape;3241;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2" name="Google Shape;3242;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3" name="Google Shape;3243;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4" name="Google Shape;3244;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5" name="Google Shape;3245;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6" name="Google Shape;3246;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7" name="Google Shape;3247;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8" name="Google Shape;3248;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49" name="Google Shape;3249;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0" name="Google Shape;3250;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1" name="Google Shape;3251;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2" name="Google Shape;3252;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3" name="Google Shape;3253;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4" name="Google Shape;3254;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5" name="Google Shape;3255;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6" name="Google Shape;3256;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7" name="Google Shape;3257;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8" name="Google Shape;3258;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59" name="Google Shape;3259;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0" name="Google Shape;3260;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1" name="Google Shape;3261;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2" name="Google Shape;3262;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3" name="Google Shape;3263;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4" name="Google Shape;3264;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5" name="Google Shape;3265;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6" name="Google Shape;3266;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7" name="Google Shape;3267;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8" name="Google Shape;3268;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69" name="Google Shape;3269;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0" name="Google Shape;3270;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1" name="Google Shape;3271;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2" name="Google Shape;3272;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3" name="Google Shape;3273;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4" name="Google Shape;3274;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5" name="Google Shape;3275;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6" name="Google Shape;3276;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7" name="Google Shape;3277;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8" name="Google Shape;3278;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79" name="Google Shape;3279;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0" name="Google Shape;3280;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1" name="Google Shape;3281;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2" name="Google Shape;3282;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3" name="Google Shape;3283;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4" name="Google Shape;3284;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5" name="Google Shape;3285;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6" name="Google Shape;3286;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7" name="Google Shape;3287;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8" name="Google Shape;3288;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89" name="Google Shape;3289;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0" name="Google Shape;3290;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1" name="Google Shape;3291;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2" name="Google Shape;3292;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3" name="Google Shape;3293;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4" name="Google Shape;3294;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5" name="Google Shape;3295;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6" name="Google Shape;3296;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7" name="Google Shape;3297;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8" name="Google Shape;3298;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299" name="Google Shape;3299;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0" name="Google Shape;3300;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1" name="Google Shape;3301;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2" name="Google Shape;3302;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3" name="Google Shape;3303;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4" name="Google Shape;3304;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5" name="Google Shape;3305;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6" name="Google Shape;3306;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7" name="Google Shape;3307;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8" name="Google Shape;3308;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09" name="Google Shape;3309;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0" name="Google Shape;3310;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1" name="Google Shape;3311;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2" name="Google Shape;3312;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3" name="Google Shape;3313;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4" name="Google Shape;3314;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5" name="Google Shape;3315;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6" name="Google Shape;3316;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7" name="Google Shape;3317;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8" name="Google Shape;3318;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19" name="Google Shape;3319;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0" name="Google Shape;3320;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1" name="Google Shape;3321;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2" name="Google Shape;3322;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3" name="Google Shape;3323;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4" name="Google Shape;3324;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5" name="Google Shape;3325;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6" name="Google Shape;3326;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7" name="Google Shape;3327;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8" name="Google Shape;3328;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29" name="Google Shape;3329;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0" name="Google Shape;3330;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1" name="Google Shape;3331;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2" name="Google Shape;3332;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3" name="Google Shape;3333;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4" name="Google Shape;3334;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5" name="Google Shape;3335;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6" name="Google Shape;3336;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7" name="Google Shape;3337;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8" name="Google Shape;3338;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39" name="Google Shape;3339;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0" name="Google Shape;3340;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1" name="Google Shape;3341;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2" name="Google Shape;3342;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3" name="Google Shape;3343;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4" name="Google Shape;3344;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5" name="Google Shape;3345;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6" name="Google Shape;3346;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7" name="Google Shape;3347;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8" name="Google Shape;3348;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49" name="Google Shape;3349;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0" name="Google Shape;3350;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1" name="Google Shape;3351;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2" name="Google Shape;3352;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3" name="Google Shape;3353;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4" name="Google Shape;3354;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5" name="Google Shape;3355;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6" name="Google Shape;3356;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7" name="Google Shape;3357;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8" name="Google Shape;3358;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59" name="Google Shape;3359;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0" name="Google Shape;3360;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1" name="Google Shape;3361;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2" name="Google Shape;3362;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3" name="Google Shape;3363;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4" name="Google Shape;3364;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5" name="Google Shape;3365;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6" name="Google Shape;3366;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7" name="Google Shape;3367;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8" name="Google Shape;3368;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69" name="Google Shape;3369;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0" name="Google Shape;3370;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1" name="Google Shape;3371;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2" name="Google Shape;3372;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3" name="Google Shape;3373;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4" name="Google Shape;3374;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5" name="Google Shape;3375;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6" name="Google Shape;3376;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7" name="Google Shape;3377;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8" name="Google Shape;3378;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79" name="Google Shape;3379;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0" name="Google Shape;3380;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1" name="Google Shape;3381;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2" name="Google Shape;3382;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3" name="Google Shape;3383;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4" name="Google Shape;3384;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5" name="Google Shape;3385;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6" name="Google Shape;3386;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7" name="Google Shape;3387;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8" name="Google Shape;3388;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89" name="Google Shape;3389;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0" name="Google Shape;3390;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1" name="Google Shape;3391;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2" name="Google Shape;3392;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3" name="Google Shape;3393;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4" name="Google Shape;3394;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5" name="Google Shape;3395;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6" name="Google Shape;3396;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7" name="Google Shape;3397;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8" name="Google Shape;3398;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399" name="Google Shape;3399;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0" name="Google Shape;3400;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1" name="Google Shape;3401;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2" name="Google Shape;3402;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3" name="Google Shape;3403;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4" name="Google Shape;3404;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5" name="Google Shape;3405;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6" name="Google Shape;3406;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7" name="Google Shape;3407;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8" name="Google Shape;3408;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09" name="Google Shape;3409;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0" name="Google Shape;3410;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1" name="Google Shape;3411;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2" name="Google Shape;3412;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3" name="Google Shape;3413;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4" name="Google Shape;3414;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5" name="Google Shape;3415;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6" name="Google Shape;3416;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7" name="Google Shape;3417;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8" name="Google Shape;3418;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19" name="Google Shape;3419;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0" name="Google Shape;3420;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1" name="Google Shape;3421;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2" name="Google Shape;3422;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3" name="Google Shape;3423;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4" name="Google Shape;3424;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5" name="Google Shape;3425;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6" name="Google Shape;3426;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7" name="Google Shape;3427;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8" name="Google Shape;3428;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29" name="Google Shape;3429;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0" name="Google Shape;3430;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1" name="Google Shape;3431;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2" name="Google Shape;3432;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3" name="Google Shape;3433;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4" name="Google Shape;3434;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5" name="Google Shape;3435;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6" name="Google Shape;3436;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7" name="Google Shape;3437;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8" name="Google Shape;3438;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39" name="Google Shape;3439;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0" name="Google Shape;3440;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1" name="Google Shape;3441;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2" name="Google Shape;3442;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3" name="Google Shape;3443;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4" name="Google Shape;3444;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5" name="Google Shape;3445;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6" name="Google Shape;3446;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7" name="Google Shape;3447;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8" name="Google Shape;3448;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49" name="Google Shape;3449;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0" name="Google Shape;3450;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1" name="Google Shape;3451;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2" name="Google Shape;3452;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3" name="Google Shape;3453;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4" name="Google Shape;3454;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5" name="Google Shape;3455;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6" name="Google Shape;3456;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7" name="Google Shape;3457;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8" name="Google Shape;3458;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59" name="Google Shape;3459;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0" name="Google Shape;3460;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1" name="Google Shape;3461;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2" name="Google Shape;3462;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3" name="Google Shape;3463;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4" name="Google Shape;3464;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5" name="Google Shape;3465;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6" name="Google Shape;3466;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7" name="Google Shape;3467;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8" name="Google Shape;3468;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69" name="Google Shape;3469;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0" name="Google Shape;3470;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1" name="Google Shape;3471;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2" name="Google Shape;3472;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3" name="Google Shape;3473;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4" name="Google Shape;3474;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5" name="Google Shape;3475;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6" name="Google Shape;3476;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7" name="Google Shape;3477;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8" name="Google Shape;3478;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79" name="Google Shape;3479;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0" name="Google Shape;3480;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1" name="Google Shape;3481;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2" name="Google Shape;3482;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3" name="Google Shape;3483;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4" name="Google Shape;3484;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5" name="Google Shape;3485;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6" name="Google Shape;3486;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7" name="Google Shape;3487;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8" name="Google Shape;3488;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89" name="Google Shape;3489;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0" name="Google Shape;3490;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1" name="Google Shape;3491;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2" name="Google Shape;3492;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3" name="Google Shape;3493;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4" name="Google Shape;3494;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5" name="Google Shape;3495;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6" name="Google Shape;3496;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7" name="Google Shape;3497;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8" name="Google Shape;3498;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499" name="Google Shape;3499;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0" name="Google Shape;3500;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1" name="Google Shape;3501;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2" name="Google Shape;3502;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3" name="Google Shape;3503;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4" name="Google Shape;3504;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5" name="Google Shape;3505;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6" name="Google Shape;3506;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7" name="Google Shape;3507;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8" name="Google Shape;3508;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09" name="Google Shape;3509;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0" name="Google Shape;3510;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1" name="Google Shape;3511;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2" name="Google Shape;3512;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3" name="Google Shape;3513;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4" name="Google Shape;3514;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5" name="Google Shape;3515;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6" name="Google Shape;3516;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7" name="Google Shape;3517;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8" name="Google Shape;3518;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19" name="Google Shape;3519;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0" name="Google Shape;3520;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1" name="Google Shape;3521;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2" name="Google Shape;3522;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3" name="Google Shape;3523;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4" name="Google Shape;3524;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5" name="Google Shape;3525;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6" name="Google Shape;3526;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7" name="Google Shape;3527;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8" name="Google Shape;3528;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29" name="Google Shape;3529;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30" name="Google Shape;3530;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31" name="Google Shape;3531;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3532" name="Google Shape;3532;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endParaRPr/>
            </a:p>
          </p:txBody>
        </p:sp>
      </p:grpSp>
      <p:grpSp>
        <p:nvGrpSpPr>
          <p:cNvPr id="3533" name="Google Shape;3533;p53"/>
          <p:cNvGrpSpPr/>
          <p:nvPr/>
        </p:nvGrpSpPr>
        <p:grpSpPr>
          <a:xfrm>
            <a:off x="4818311" y="1231141"/>
            <a:ext cx="2435960" cy="1297725"/>
            <a:chOff x="233350" y="949250"/>
            <a:chExt cx="7137300" cy="3802300"/>
          </a:xfrm>
        </p:grpSpPr>
        <p:sp>
          <p:nvSpPr>
            <p:cNvPr id="3534" name="Google Shape;3534;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35" name="Google Shape;3535;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36" name="Google Shape;3536;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37" name="Google Shape;3537;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38" name="Google Shape;3538;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39" name="Google Shape;3539;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0" name="Google Shape;3540;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1" name="Google Shape;3541;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2" name="Google Shape;3542;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3" name="Google Shape;3543;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4" name="Google Shape;3544;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5" name="Google Shape;3545;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6" name="Google Shape;3546;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7" name="Google Shape;3547;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8" name="Google Shape;3548;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49" name="Google Shape;3549;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0" name="Google Shape;3550;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1" name="Google Shape;3551;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2" name="Google Shape;3552;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3" name="Google Shape;3553;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4" name="Google Shape;3554;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5" name="Google Shape;3555;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6" name="Google Shape;3556;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7" name="Google Shape;3557;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8" name="Google Shape;3558;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59" name="Google Shape;3559;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0" name="Google Shape;3560;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1" name="Google Shape;3561;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2" name="Google Shape;3562;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3" name="Google Shape;3563;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4" name="Google Shape;3564;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5" name="Google Shape;3565;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6" name="Google Shape;3566;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7" name="Google Shape;3567;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8" name="Google Shape;3568;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69" name="Google Shape;3569;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0" name="Google Shape;3570;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1" name="Google Shape;3571;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2" name="Google Shape;3572;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3" name="Google Shape;3573;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4" name="Google Shape;3574;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5" name="Google Shape;3575;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6" name="Google Shape;3576;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7" name="Google Shape;3577;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8" name="Google Shape;3578;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79" name="Google Shape;3579;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80" name="Google Shape;3580;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81" name="Google Shape;3581;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82" name="Google Shape;3582;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83" name="Google Shape;3583;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84" name="Google Shape;3584;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585" name="Google Shape;3585;p53"/>
          <p:cNvGrpSpPr/>
          <p:nvPr/>
        </p:nvGrpSpPr>
        <p:grpSpPr>
          <a:xfrm>
            <a:off x="6571441" y="3194728"/>
            <a:ext cx="104231" cy="320340"/>
            <a:chOff x="7564426" y="3224343"/>
            <a:chExt cx="119985" cy="368801"/>
          </a:xfrm>
        </p:grpSpPr>
        <p:sp>
          <p:nvSpPr>
            <p:cNvPr id="3586" name="Google Shape;3586;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87" name="Google Shape;3587;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588" name="Google Shape;3588;p53"/>
          <p:cNvGrpSpPr/>
          <p:nvPr/>
        </p:nvGrpSpPr>
        <p:grpSpPr>
          <a:xfrm>
            <a:off x="6270929" y="3188829"/>
            <a:ext cx="189489" cy="332132"/>
            <a:chOff x="8370831" y="3202002"/>
            <a:chExt cx="218129" cy="382376"/>
          </a:xfrm>
        </p:grpSpPr>
        <p:sp>
          <p:nvSpPr>
            <p:cNvPr id="3589" name="Google Shape;3589;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90" name="Google Shape;3590;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591" name="Google Shape;3591;p53"/>
          <p:cNvGrpSpPr/>
          <p:nvPr/>
        </p:nvGrpSpPr>
        <p:grpSpPr>
          <a:xfrm>
            <a:off x="6994313" y="3599959"/>
            <a:ext cx="309429" cy="267000"/>
            <a:chOff x="6742064" y="3750480"/>
            <a:chExt cx="399315" cy="344560"/>
          </a:xfrm>
        </p:grpSpPr>
        <p:sp>
          <p:nvSpPr>
            <p:cNvPr id="3592" name="Google Shape;3592;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93" name="Google Shape;3593;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594" name="Google Shape;3594;p53"/>
          <p:cNvGrpSpPr/>
          <p:nvPr/>
        </p:nvGrpSpPr>
        <p:grpSpPr>
          <a:xfrm>
            <a:off x="6533335" y="3951006"/>
            <a:ext cx="180437" cy="281608"/>
            <a:chOff x="7248525" y="3739696"/>
            <a:chExt cx="230531" cy="359790"/>
          </a:xfrm>
        </p:grpSpPr>
        <p:sp>
          <p:nvSpPr>
            <p:cNvPr id="3595" name="Google Shape;3595;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96" name="Google Shape;3596;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597" name="Google Shape;3597;p53"/>
          <p:cNvGrpSpPr/>
          <p:nvPr/>
        </p:nvGrpSpPr>
        <p:grpSpPr>
          <a:xfrm>
            <a:off x="6779251" y="3594236"/>
            <a:ext cx="162896" cy="278711"/>
            <a:chOff x="7601242" y="3729267"/>
            <a:chExt cx="222566" cy="380803"/>
          </a:xfrm>
        </p:grpSpPr>
        <p:sp>
          <p:nvSpPr>
            <p:cNvPr id="3598" name="Google Shape;3598;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599" name="Google Shape;3599;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3600" name="Google Shape;3600;p53"/>
          <p:cNvSpPr/>
          <p:nvPr/>
        </p:nvSpPr>
        <p:spPr>
          <a:xfrm>
            <a:off x="6745279" y="320659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3601" name="Google Shape;3601;p53"/>
          <p:cNvGrpSpPr/>
          <p:nvPr/>
        </p:nvGrpSpPr>
        <p:grpSpPr>
          <a:xfrm>
            <a:off x="6268902" y="3595376"/>
            <a:ext cx="193543" cy="275991"/>
            <a:chOff x="8304647" y="3738687"/>
            <a:chExt cx="225076" cy="320956"/>
          </a:xfrm>
        </p:grpSpPr>
        <p:sp>
          <p:nvSpPr>
            <p:cNvPr id="3602" name="Google Shape;3602;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03" name="Google Shape;3603;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04" name="Google Shape;3604;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605" name="Google Shape;3605;p53"/>
          <p:cNvGrpSpPr/>
          <p:nvPr/>
        </p:nvGrpSpPr>
        <p:grpSpPr>
          <a:xfrm>
            <a:off x="6541391" y="3595376"/>
            <a:ext cx="178492" cy="275991"/>
            <a:chOff x="8615101" y="3738687"/>
            <a:chExt cx="207573" cy="320956"/>
          </a:xfrm>
        </p:grpSpPr>
        <p:sp>
          <p:nvSpPr>
            <p:cNvPr id="3606" name="Google Shape;3606;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07" name="Google Shape;3607;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08" name="Google Shape;3608;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3609" name="Google Shape;3609;p53"/>
          <p:cNvSpPr/>
          <p:nvPr/>
        </p:nvSpPr>
        <p:spPr>
          <a:xfrm>
            <a:off x="7037829" y="3185257"/>
            <a:ext cx="222397" cy="288695"/>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3610" name="Google Shape;3610;p53"/>
          <p:cNvGrpSpPr/>
          <p:nvPr/>
        </p:nvGrpSpPr>
        <p:grpSpPr>
          <a:xfrm>
            <a:off x="6766923" y="3998037"/>
            <a:ext cx="187557" cy="187557"/>
            <a:chOff x="8565775" y="671075"/>
            <a:chExt cx="441000" cy="441000"/>
          </a:xfrm>
        </p:grpSpPr>
        <p:sp>
          <p:nvSpPr>
            <p:cNvPr id="3611" name="Google Shape;3611;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12" name="Google Shape;3612;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3613" name="Google Shape;3613;p53"/>
          <p:cNvSpPr/>
          <p:nvPr/>
        </p:nvSpPr>
        <p:spPr>
          <a:xfrm>
            <a:off x="7052189" y="399395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14" name="Google Shape;3614;p53"/>
          <p:cNvSpPr/>
          <p:nvPr/>
        </p:nvSpPr>
        <p:spPr>
          <a:xfrm flipH="1">
            <a:off x="6276378" y="3960413"/>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3615" name="Google Shape;3615;p53"/>
          <p:cNvGrpSpPr/>
          <p:nvPr/>
        </p:nvGrpSpPr>
        <p:grpSpPr>
          <a:xfrm>
            <a:off x="4921397" y="3070562"/>
            <a:ext cx="587865" cy="517731"/>
            <a:chOff x="6000718" y="3070557"/>
            <a:chExt cx="587865" cy="517731"/>
          </a:xfrm>
        </p:grpSpPr>
        <p:sp>
          <p:nvSpPr>
            <p:cNvPr id="3616" name="Google Shape;3616;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17" name="Google Shape;3617;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18" name="Google Shape;3618;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19" name="Google Shape;3619;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20" name="Google Shape;3620;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21" name="Google Shape;3621;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22" name="Google Shape;3622;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23" name="Google Shape;3623;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24" name="Google Shape;3624;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25" name="Google Shape;3625;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626" name="Google Shape;3626;p53"/>
          <p:cNvGrpSpPr/>
          <p:nvPr/>
        </p:nvGrpSpPr>
        <p:grpSpPr>
          <a:xfrm>
            <a:off x="4936203" y="3714222"/>
            <a:ext cx="557665" cy="516387"/>
            <a:chOff x="6015523" y="3714217"/>
            <a:chExt cx="557665" cy="516387"/>
          </a:xfrm>
        </p:grpSpPr>
        <p:grpSp>
          <p:nvGrpSpPr>
            <p:cNvPr id="3627" name="Google Shape;3627;p53"/>
            <p:cNvGrpSpPr/>
            <p:nvPr/>
          </p:nvGrpSpPr>
          <p:grpSpPr>
            <a:xfrm>
              <a:off x="6036094" y="3716980"/>
              <a:ext cx="529822" cy="510480"/>
              <a:chOff x="3148311" y="-545634"/>
              <a:chExt cx="1006118" cy="969572"/>
            </a:xfrm>
          </p:grpSpPr>
          <p:sp>
            <p:nvSpPr>
              <p:cNvPr id="3628" name="Google Shape;3628;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29" name="Google Shape;3629;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30" name="Google Shape;3630;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31" name="Google Shape;3631;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32" name="Google Shape;3632;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33" name="Google Shape;3633;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34" name="Google Shape;3634;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35" name="Google Shape;3635;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36" name="Google Shape;3636;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37" name="Google Shape;3637;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3638" name="Google Shape;3638;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639" name="Google Shape;3639;p53"/>
          <p:cNvGrpSpPr/>
          <p:nvPr/>
        </p:nvGrpSpPr>
        <p:grpSpPr>
          <a:xfrm>
            <a:off x="5564984" y="3073634"/>
            <a:ext cx="576303" cy="511871"/>
            <a:chOff x="6644304" y="3073628"/>
            <a:chExt cx="576302" cy="511871"/>
          </a:xfrm>
        </p:grpSpPr>
        <p:grpSp>
          <p:nvGrpSpPr>
            <p:cNvPr id="3640" name="Google Shape;3640;p53"/>
            <p:cNvGrpSpPr/>
            <p:nvPr/>
          </p:nvGrpSpPr>
          <p:grpSpPr>
            <a:xfrm>
              <a:off x="6712169" y="3073651"/>
              <a:ext cx="481611" cy="506713"/>
              <a:chOff x="1833536" y="-546641"/>
              <a:chExt cx="914567" cy="962419"/>
            </a:xfrm>
          </p:grpSpPr>
          <p:grpSp>
            <p:nvGrpSpPr>
              <p:cNvPr id="3641" name="Google Shape;3641;p53"/>
              <p:cNvGrpSpPr/>
              <p:nvPr/>
            </p:nvGrpSpPr>
            <p:grpSpPr>
              <a:xfrm>
                <a:off x="1833536" y="-524249"/>
                <a:ext cx="914567" cy="940027"/>
                <a:chOff x="1833536" y="-524249"/>
                <a:chExt cx="914567" cy="940027"/>
              </a:xfrm>
            </p:grpSpPr>
            <p:sp>
              <p:nvSpPr>
                <p:cNvPr id="3642" name="Google Shape;3642;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43" name="Google Shape;3643;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44" name="Google Shape;3644;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45" name="Google Shape;3645;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46" name="Google Shape;3646;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3647" name="Google Shape;3647;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48" name="Google Shape;3648;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49" name="Google Shape;3649;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50" name="Google Shape;3650;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3651" name="Google Shape;3651;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652" name="Google Shape;3652;p53"/>
          <p:cNvGrpSpPr/>
          <p:nvPr/>
        </p:nvGrpSpPr>
        <p:grpSpPr>
          <a:xfrm>
            <a:off x="5572727" y="3714149"/>
            <a:ext cx="560636" cy="516497"/>
            <a:chOff x="6652051" y="3714143"/>
            <a:chExt cx="560636" cy="516497"/>
          </a:xfrm>
        </p:grpSpPr>
        <p:grpSp>
          <p:nvGrpSpPr>
            <p:cNvPr id="3653" name="Google Shape;3653;p53"/>
            <p:cNvGrpSpPr/>
            <p:nvPr/>
          </p:nvGrpSpPr>
          <p:grpSpPr>
            <a:xfrm>
              <a:off x="6669657" y="3716715"/>
              <a:ext cx="466768" cy="464314"/>
              <a:chOff x="3139766" y="765669"/>
              <a:chExt cx="886380" cy="881888"/>
            </a:xfrm>
          </p:grpSpPr>
          <p:grpSp>
            <p:nvGrpSpPr>
              <p:cNvPr id="3654" name="Google Shape;3654;p53"/>
              <p:cNvGrpSpPr/>
              <p:nvPr/>
            </p:nvGrpSpPr>
            <p:grpSpPr>
              <a:xfrm>
                <a:off x="3139766" y="765669"/>
                <a:ext cx="886380" cy="881888"/>
                <a:chOff x="3139766" y="765669"/>
                <a:chExt cx="886380" cy="881888"/>
              </a:xfrm>
            </p:grpSpPr>
            <p:sp>
              <p:nvSpPr>
                <p:cNvPr id="3655" name="Google Shape;3655;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56" name="Google Shape;3656;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57" name="Google Shape;3657;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58" name="Google Shape;3658;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59" name="Google Shape;3659;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60" name="Google Shape;3660;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61" name="Google Shape;3661;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62" name="Google Shape;3662;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63" name="Google Shape;3663;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3664" name="Google Shape;3664;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65" name="Google Shape;3665;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66" name="Google Shape;3666;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67" name="Google Shape;3667;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3668" name="Google Shape;3668;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3669" name="Google Shape;3669;p53"/>
          <p:cNvGrpSpPr/>
          <p:nvPr/>
        </p:nvGrpSpPr>
        <p:grpSpPr>
          <a:xfrm>
            <a:off x="-517814" y="1201453"/>
            <a:ext cx="2665073" cy="1317140"/>
            <a:chOff x="793334" y="1192826"/>
            <a:chExt cx="2665073" cy="1317140"/>
          </a:xfrm>
        </p:grpSpPr>
        <p:sp>
          <p:nvSpPr>
            <p:cNvPr id="3670" name="Google Shape;3670;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71" name="Google Shape;3671;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72" name="Google Shape;3672;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73" name="Google Shape;3673;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74" name="Google Shape;3674;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75" name="Google Shape;3675;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76" name="Google Shape;3676;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77" name="Google Shape;3677;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78" name="Google Shape;3678;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79" name="Google Shape;3679;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0" name="Google Shape;3680;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1" name="Google Shape;3681;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2" name="Google Shape;3682;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3" name="Google Shape;3683;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4" name="Google Shape;3684;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5" name="Google Shape;3685;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6" name="Google Shape;3686;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7" name="Google Shape;3687;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8" name="Google Shape;3688;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89" name="Google Shape;3689;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0" name="Google Shape;3690;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1" name="Google Shape;3691;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2" name="Google Shape;3692;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3" name="Google Shape;3693;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4" name="Google Shape;3694;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5" name="Google Shape;3695;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6" name="Google Shape;3696;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7" name="Google Shape;3697;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8" name="Google Shape;3698;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699" name="Google Shape;3699;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0" name="Google Shape;3700;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1" name="Google Shape;3701;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2" name="Google Shape;3702;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3" name="Google Shape;3703;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4" name="Google Shape;3704;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5" name="Google Shape;3705;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6" name="Google Shape;3706;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7" name="Google Shape;3707;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8" name="Google Shape;3708;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09" name="Google Shape;3709;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0" name="Google Shape;3710;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1" name="Google Shape;3711;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2" name="Google Shape;3712;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3" name="Google Shape;3713;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4" name="Google Shape;3714;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5" name="Google Shape;3715;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6" name="Google Shape;3716;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7" name="Google Shape;3717;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8" name="Google Shape;3718;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19" name="Google Shape;3719;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0" name="Google Shape;3720;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1" name="Google Shape;3721;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2" name="Google Shape;3722;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3" name="Google Shape;3723;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4" name="Google Shape;3724;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5" name="Google Shape;3725;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6" name="Google Shape;3726;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7" name="Google Shape;3727;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8" name="Google Shape;3728;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29" name="Google Shape;3729;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0" name="Google Shape;3730;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1" name="Google Shape;3731;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2" name="Google Shape;3732;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3" name="Google Shape;3733;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4" name="Google Shape;3734;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5" name="Google Shape;3735;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6" name="Google Shape;3736;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7" name="Google Shape;3737;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8" name="Google Shape;3738;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39" name="Google Shape;3739;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0" name="Google Shape;3740;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1" name="Google Shape;3741;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2" name="Google Shape;3742;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3" name="Google Shape;3743;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4" name="Google Shape;3744;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5" name="Google Shape;3745;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6" name="Google Shape;3746;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7" name="Google Shape;3747;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8" name="Google Shape;3748;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49" name="Google Shape;3749;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0" name="Google Shape;3750;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1" name="Google Shape;3751;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2" name="Google Shape;3752;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3" name="Google Shape;3753;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4" name="Google Shape;3754;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5" name="Google Shape;3755;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6" name="Google Shape;3756;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7" name="Google Shape;3757;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8" name="Google Shape;3758;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59" name="Google Shape;3759;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0" name="Google Shape;3760;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1" name="Google Shape;3761;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2" name="Google Shape;3762;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3" name="Google Shape;3763;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4" name="Google Shape;3764;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5" name="Google Shape;3765;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6" name="Google Shape;3766;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7" name="Google Shape;3767;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8" name="Google Shape;3768;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69" name="Google Shape;3769;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0" name="Google Shape;3770;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1" name="Google Shape;3771;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2" name="Google Shape;3772;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3" name="Google Shape;3773;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4" name="Google Shape;3774;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5" name="Google Shape;3775;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6" name="Google Shape;3776;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7" name="Google Shape;3777;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8" name="Google Shape;3778;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79" name="Google Shape;3779;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0" name="Google Shape;3780;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1" name="Google Shape;3781;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2" name="Google Shape;3782;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3" name="Google Shape;3783;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4" name="Google Shape;3784;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5" name="Google Shape;3785;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6" name="Google Shape;3786;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7" name="Google Shape;3787;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8" name="Google Shape;3788;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89" name="Google Shape;3789;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0" name="Google Shape;3790;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1" name="Google Shape;3791;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2" name="Google Shape;3792;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3" name="Google Shape;3793;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4" name="Google Shape;3794;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5" name="Google Shape;3795;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6" name="Google Shape;3796;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7" name="Google Shape;3797;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8" name="Google Shape;3798;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799" name="Google Shape;3799;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0" name="Google Shape;3800;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1" name="Google Shape;3801;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2" name="Google Shape;3802;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3" name="Google Shape;3803;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4" name="Google Shape;3804;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5" name="Google Shape;3805;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6" name="Google Shape;3806;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7" name="Google Shape;3807;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8" name="Google Shape;3808;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09" name="Google Shape;3809;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0" name="Google Shape;3810;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1" name="Google Shape;3811;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2" name="Google Shape;3812;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3" name="Google Shape;3813;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4" name="Google Shape;3814;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5" name="Google Shape;3815;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6" name="Google Shape;3816;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7" name="Google Shape;3817;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8" name="Google Shape;3818;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19" name="Google Shape;3819;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0" name="Google Shape;3820;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1" name="Google Shape;3821;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2" name="Google Shape;3822;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3" name="Google Shape;3823;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4" name="Google Shape;3824;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5" name="Google Shape;3825;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6" name="Google Shape;3826;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7" name="Google Shape;3827;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8" name="Google Shape;3828;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29" name="Google Shape;3829;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0" name="Google Shape;3830;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1" name="Google Shape;3831;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2" name="Google Shape;3832;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3" name="Google Shape;3833;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4" name="Google Shape;3834;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5" name="Google Shape;3835;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6" name="Google Shape;3836;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7" name="Google Shape;3837;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8" name="Google Shape;3838;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39" name="Google Shape;3839;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0" name="Google Shape;3840;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1" name="Google Shape;3841;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2" name="Google Shape;3842;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3" name="Google Shape;3843;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4" name="Google Shape;3844;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5" name="Google Shape;3845;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6" name="Google Shape;3846;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7" name="Google Shape;3847;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8" name="Google Shape;3848;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49" name="Google Shape;3849;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0" name="Google Shape;3850;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1" name="Google Shape;3851;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2" name="Google Shape;3852;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3" name="Google Shape;3853;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4" name="Google Shape;3854;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5" name="Google Shape;3855;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6" name="Google Shape;3856;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7" name="Google Shape;3857;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8" name="Google Shape;3858;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59" name="Google Shape;3859;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0" name="Google Shape;3860;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1" name="Google Shape;3861;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2" name="Google Shape;3862;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3" name="Google Shape;3863;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4" name="Google Shape;3864;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5" name="Google Shape;3865;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6" name="Google Shape;3866;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7" name="Google Shape;3867;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8" name="Google Shape;3868;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69" name="Google Shape;3869;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0" name="Google Shape;3870;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1" name="Google Shape;3871;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2" name="Google Shape;3872;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3" name="Google Shape;3873;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4" name="Google Shape;3874;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5" name="Google Shape;3875;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6" name="Google Shape;3876;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7" name="Google Shape;3877;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8" name="Google Shape;3878;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79" name="Google Shape;3879;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0" name="Google Shape;3880;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1" name="Google Shape;3881;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2" name="Google Shape;3882;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3" name="Google Shape;3883;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4" name="Google Shape;3884;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5" name="Google Shape;3885;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6" name="Google Shape;3886;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7" name="Google Shape;3887;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8" name="Google Shape;3888;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89" name="Google Shape;3889;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0" name="Google Shape;3890;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1" name="Google Shape;3891;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2" name="Google Shape;3892;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3" name="Google Shape;3893;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4" name="Google Shape;3894;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5" name="Google Shape;3895;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6" name="Google Shape;3896;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7" name="Google Shape;3897;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8" name="Google Shape;3898;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899" name="Google Shape;3899;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0" name="Google Shape;3900;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1" name="Google Shape;3901;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2" name="Google Shape;3902;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3" name="Google Shape;3903;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4" name="Google Shape;3904;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5" name="Google Shape;3905;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6" name="Google Shape;3906;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7" name="Google Shape;3907;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8" name="Google Shape;3908;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09" name="Google Shape;3909;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0" name="Google Shape;3910;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1" name="Google Shape;3911;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2" name="Google Shape;3912;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3" name="Google Shape;3913;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4" name="Google Shape;3914;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5" name="Google Shape;3915;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6" name="Google Shape;3916;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7" name="Google Shape;3917;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8" name="Google Shape;3918;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19" name="Google Shape;3919;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0" name="Google Shape;3920;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1" name="Google Shape;3921;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2" name="Google Shape;3922;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3" name="Google Shape;3923;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4" name="Google Shape;3924;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5" name="Google Shape;3925;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6" name="Google Shape;3926;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7" name="Google Shape;3927;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8" name="Google Shape;3928;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29" name="Google Shape;3929;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0" name="Google Shape;3930;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1" name="Google Shape;3931;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2" name="Google Shape;3932;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3" name="Google Shape;3933;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4" name="Google Shape;3934;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5" name="Google Shape;3935;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6" name="Google Shape;3936;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7" name="Google Shape;3937;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8" name="Google Shape;3938;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39" name="Google Shape;3939;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0" name="Google Shape;3940;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1" name="Google Shape;3941;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2" name="Google Shape;3942;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3" name="Google Shape;3943;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4" name="Google Shape;3944;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5" name="Google Shape;3945;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6" name="Google Shape;3946;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7" name="Google Shape;3947;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8" name="Google Shape;3948;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49" name="Google Shape;3949;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0" name="Google Shape;3950;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1" name="Google Shape;3951;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2" name="Google Shape;3952;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3" name="Google Shape;3953;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4" name="Google Shape;3954;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5" name="Google Shape;3955;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6" name="Google Shape;3956;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7" name="Google Shape;3957;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8" name="Google Shape;3958;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59" name="Google Shape;3959;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0" name="Google Shape;3960;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1" name="Google Shape;3961;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2" name="Google Shape;3962;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3" name="Google Shape;3963;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4" name="Google Shape;3964;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5" name="Google Shape;3965;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6" name="Google Shape;3966;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7" name="Google Shape;3967;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8" name="Google Shape;3968;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69" name="Google Shape;3969;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0" name="Google Shape;3970;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1" name="Google Shape;3971;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2" name="Google Shape;3972;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3" name="Google Shape;3973;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4" name="Google Shape;3974;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5" name="Google Shape;3975;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6" name="Google Shape;3976;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7" name="Google Shape;3977;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8" name="Google Shape;3978;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79" name="Google Shape;3979;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0" name="Google Shape;3980;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1" name="Google Shape;3981;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2" name="Google Shape;3982;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3" name="Google Shape;3983;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4" name="Google Shape;3984;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5" name="Google Shape;3985;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6" name="Google Shape;3986;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7" name="Google Shape;3987;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8" name="Google Shape;3988;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89" name="Google Shape;3989;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0" name="Google Shape;3990;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1" name="Google Shape;3991;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2" name="Google Shape;3992;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3" name="Google Shape;3993;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4" name="Google Shape;3994;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5" name="Google Shape;3995;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6" name="Google Shape;3996;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7" name="Google Shape;3997;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8" name="Google Shape;3998;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3999" name="Google Shape;3999;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0" name="Google Shape;4000;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1" name="Google Shape;4001;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2" name="Google Shape;4002;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3" name="Google Shape;4003;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4" name="Google Shape;4004;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5" name="Google Shape;4005;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6" name="Google Shape;4006;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7" name="Google Shape;4007;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8" name="Google Shape;4008;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09" name="Google Shape;4009;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0" name="Google Shape;4010;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1" name="Google Shape;4011;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2" name="Google Shape;4012;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3" name="Google Shape;4013;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4" name="Google Shape;4014;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5" name="Google Shape;4015;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6" name="Google Shape;4016;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7" name="Google Shape;4017;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8" name="Google Shape;4018;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19" name="Google Shape;4019;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0" name="Google Shape;4020;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1" name="Google Shape;4021;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2" name="Google Shape;4022;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3" name="Google Shape;4023;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4" name="Google Shape;4024;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5" name="Google Shape;4025;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6" name="Google Shape;4026;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7" name="Google Shape;4027;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8" name="Google Shape;4028;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29" name="Google Shape;4029;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0" name="Google Shape;4030;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1" name="Google Shape;4031;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2" name="Google Shape;4032;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3" name="Google Shape;4033;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4" name="Google Shape;4034;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5" name="Google Shape;4035;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6" name="Google Shape;4036;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7" name="Google Shape;4037;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8" name="Google Shape;4038;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39" name="Google Shape;4039;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0" name="Google Shape;4040;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1" name="Google Shape;4041;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2" name="Google Shape;4042;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3" name="Google Shape;4043;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4" name="Google Shape;4044;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5" name="Google Shape;4045;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6" name="Google Shape;4046;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7" name="Google Shape;4047;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8" name="Google Shape;4048;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49" name="Google Shape;4049;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0" name="Google Shape;4050;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1" name="Google Shape;4051;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2" name="Google Shape;4052;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3" name="Google Shape;4053;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4" name="Google Shape;4054;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5" name="Google Shape;4055;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6" name="Google Shape;4056;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7" name="Google Shape;4057;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8" name="Google Shape;4058;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59" name="Google Shape;4059;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0" name="Google Shape;4060;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1" name="Google Shape;4061;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2" name="Google Shape;4062;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3" name="Google Shape;4063;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4" name="Google Shape;4064;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5" name="Google Shape;4065;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6" name="Google Shape;4066;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7" name="Google Shape;4067;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8" name="Google Shape;4068;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69" name="Google Shape;4069;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0" name="Google Shape;4070;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1" name="Google Shape;4071;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2" name="Google Shape;4072;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3" name="Google Shape;4073;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4" name="Google Shape;4074;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5" name="Google Shape;4075;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6" name="Google Shape;4076;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7" name="Google Shape;4077;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8" name="Google Shape;4078;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79" name="Google Shape;4079;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0" name="Google Shape;4080;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1" name="Google Shape;4081;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2" name="Google Shape;4082;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3" name="Google Shape;4083;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4" name="Google Shape;4084;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5" name="Google Shape;4085;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6" name="Google Shape;4086;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7" name="Google Shape;4087;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8" name="Google Shape;4088;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89" name="Google Shape;4089;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0" name="Google Shape;4090;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1" name="Google Shape;4091;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2" name="Google Shape;4092;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3" name="Google Shape;4093;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4" name="Google Shape;4094;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5" name="Google Shape;4095;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6" name="Google Shape;4096;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7" name="Google Shape;4097;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8" name="Google Shape;4098;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099" name="Google Shape;4099;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0" name="Google Shape;4100;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1" name="Google Shape;4101;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2" name="Google Shape;4102;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3" name="Google Shape;4103;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4" name="Google Shape;4104;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5" name="Google Shape;4105;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6" name="Google Shape;4106;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7" name="Google Shape;4107;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8" name="Google Shape;4108;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09" name="Google Shape;4109;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0" name="Google Shape;4110;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1" name="Google Shape;4111;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2" name="Google Shape;4112;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3" name="Google Shape;4113;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4" name="Google Shape;4114;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5" name="Google Shape;4115;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6" name="Google Shape;4116;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7" name="Google Shape;4117;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8" name="Google Shape;4118;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19" name="Google Shape;4119;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0" name="Google Shape;4120;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1" name="Google Shape;4121;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2" name="Google Shape;4122;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3" name="Google Shape;4123;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4" name="Google Shape;4124;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5" name="Google Shape;4125;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6" name="Google Shape;4126;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7" name="Google Shape;4127;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8" name="Google Shape;4128;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29" name="Google Shape;4129;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0" name="Google Shape;4130;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1" name="Google Shape;4131;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2" name="Google Shape;4132;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3" name="Google Shape;4133;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4" name="Google Shape;4134;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5" name="Google Shape;4135;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6" name="Google Shape;4136;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7" name="Google Shape;4137;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8" name="Google Shape;4138;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39" name="Google Shape;4139;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0" name="Google Shape;4140;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1" name="Google Shape;4141;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2" name="Google Shape;4142;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3" name="Google Shape;4143;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4" name="Google Shape;4144;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5" name="Google Shape;4145;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6" name="Google Shape;4146;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7" name="Google Shape;4147;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8" name="Google Shape;4148;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49" name="Google Shape;4149;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0" name="Google Shape;4150;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1" name="Google Shape;4151;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2" name="Google Shape;4152;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3" name="Google Shape;4153;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4" name="Google Shape;4154;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5" name="Google Shape;4155;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6" name="Google Shape;4156;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7" name="Google Shape;4157;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8" name="Google Shape;4158;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59" name="Google Shape;4159;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0" name="Google Shape;4160;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1" name="Google Shape;4161;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2" name="Google Shape;4162;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3" name="Google Shape;4163;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4" name="Google Shape;4164;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5" name="Google Shape;4165;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6" name="Google Shape;4166;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7" name="Google Shape;4167;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8" name="Google Shape;4168;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69" name="Google Shape;4169;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0" name="Google Shape;4170;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1" name="Google Shape;4171;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2" name="Google Shape;4172;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3" name="Google Shape;4173;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4" name="Google Shape;4174;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5" name="Google Shape;4175;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6" name="Google Shape;4176;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7" name="Google Shape;4177;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8" name="Google Shape;4178;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79" name="Google Shape;4179;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0" name="Google Shape;4180;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1" name="Google Shape;4181;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2" name="Google Shape;4182;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3" name="Google Shape;4183;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4" name="Google Shape;4184;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5" name="Google Shape;4185;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6" name="Google Shape;4186;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7" name="Google Shape;4187;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8" name="Google Shape;4188;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89" name="Google Shape;4189;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0" name="Google Shape;4190;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1" name="Google Shape;4191;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2" name="Google Shape;4192;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3" name="Google Shape;4193;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4" name="Google Shape;4194;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5" name="Google Shape;4195;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6" name="Google Shape;4196;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7" name="Google Shape;4197;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8" name="Google Shape;4198;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199" name="Google Shape;4199;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0" name="Google Shape;4200;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1" name="Google Shape;4201;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2" name="Google Shape;4202;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3" name="Google Shape;4203;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4" name="Google Shape;4204;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5" name="Google Shape;4205;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6" name="Google Shape;4206;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7" name="Google Shape;4207;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8" name="Google Shape;4208;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09" name="Google Shape;4209;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0" name="Google Shape;4210;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1" name="Google Shape;4211;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2" name="Google Shape;4212;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3" name="Google Shape;4213;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4" name="Google Shape;4214;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5" name="Google Shape;4215;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6" name="Google Shape;4216;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7" name="Google Shape;4217;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8" name="Google Shape;4218;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19" name="Google Shape;4219;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0" name="Google Shape;4220;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1" name="Google Shape;4221;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2" name="Google Shape;4222;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3" name="Google Shape;4223;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4" name="Google Shape;4224;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5" name="Google Shape;4225;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6" name="Google Shape;4226;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7" name="Google Shape;4227;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8" name="Google Shape;4228;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29" name="Google Shape;4229;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0" name="Google Shape;4230;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1" name="Google Shape;4231;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2" name="Google Shape;4232;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3" name="Google Shape;4233;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4" name="Google Shape;4234;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5" name="Google Shape;4235;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6" name="Google Shape;4236;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7" name="Google Shape;4237;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8" name="Google Shape;4238;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39" name="Google Shape;4239;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0" name="Google Shape;4240;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1" name="Google Shape;4241;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2" name="Google Shape;4242;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3" name="Google Shape;4243;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4" name="Google Shape;4244;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5" name="Google Shape;4245;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6" name="Google Shape;4246;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7" name="Google Shape;4247;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8" name="Google Shape;4248;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49" name="Google Shape;4249;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0" name="Google Shape;4250;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1" name="Google Shape;4251;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2" name="Google Shape;4252;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3" name="Google Shape;4253;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4" name="Google Shape;4254;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5" name="Google Shape;4255;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6" name="Google Shape;4256;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7" name="Google Shape;4257;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8" name="Google Shape;4258;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59" name="Google Shape;4259;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0" name="Google Shape;4260;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1" name="Google Shape;4261;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2" name="Google Shape;4262;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3" name="Google Shape;4263;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4" name="Google Shape;4264;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5" name="Google Shape;4265;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6" name="Google Shape;4266;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7" name="Google Shape;4267;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8" name="Google Shape;4268;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69" name="Google Shape;4269;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0" name="Google Shape;4270;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1" name="Google Shape;4271;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2" name="Google Shape;4272;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3" name="Google Shape;4273;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4" name="Google Shape;4274;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5" name="Google Shape;4275;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6" name="Google Shape;4276;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7" name="Google Shape;4277;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8" name="Google Shape;4278;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79" name="Google Shape;4279;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0" name="Google Shape;4280;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1" name="Google Shape;4281;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2" name="Google Shape;4282;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3" name="Google Shape;4283;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4" name="Google Shape;4284;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5" name="Google Shape;4285;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6" name="Google Shape;4286;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7" name="Google Shape;4287;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8" name="Google Shape;4288;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89" name="Google Shape;4289;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0" name="Google Shape;4290;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1" name="Google Shape;4291;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2" name="Google Shape;4292;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3" name="Google Shape;4293;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4" name="Google Shape;4294;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5" name="Google Shape;4295;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6" name="Google Shape;4296;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7" name="Google Shape;4297;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8" name="Google Shape;4298;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299" name="Google Shape;4299;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0" name="Google Shape;4300;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1" name="Google Shape;4301;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2" name="Google Shape;4302;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3" name="Google Shape;4303;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4" name="Google Shape;4304;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5" name="Google Shape;4305;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6" name="Google Shape;4306;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7" name="Google Shape;4307;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8" name="Google Shape;4308;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09" name="Google Shape;4309;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0" name="Google Shape;4310;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1" name="Google Shape;4311;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2" name="Google Shape;4312;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3" name="Google Shape;4313;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4" name="Google Shape;4314;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5" name="Google Shape;4315;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6" name="Google Shape;4316;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7" name="Google Shape;4317;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8" name="Google Shape;4318;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19" name="Google Shape;4319;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0" name="Google Shape;4320;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1" name="Google Shape;4321;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2" name="Google Shape;4322;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3" name="Google Shape;4323;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4" name="Google Shape;4324;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5" name="Google Shape;4325;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6" name="Google Shape;4326;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7" name="Google Shape;4327;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8" name="Google Shape;4328;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29" name="Google Shape;4329;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0" name="Google Shape;4330;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1" name="Google Shape;4331;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2" name="Google Shape;4332;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3" name="Google Shape;4333;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4" name="Google Shape;4334;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5" name="Google Shape;4335;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6" name="Google Shape;4336;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7" name="Google Shape;4337;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8" name="Google Shape;4338;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39" name="Google Shape;4339;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0" name="Google Shape;4340;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1" name="Google Shape;4341;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2" name="Google Shape;4342;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3" name="Google Shape;4343;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4" name="Google Shape;4344;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5" name="Google Shape;4345;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6" name="Google Shape;4346;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7" name="Google Shape;4347;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8" name="Google Shape;4348;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49" name="Google Shape;4349;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0" name="Google Shape;4350;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1" name="Google Shape;4351;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2" name="Google Shape;4352;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3" name="Google Shape;4353;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4" name="Google Shape;4354;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5" name="Google Shape;4355;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6" name="Google Shape;4356;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7" name="Google Shape;4357;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8" name="Google Shape;4358;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59" name="Google Shape;4359;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0" name="Google Shape;4360;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1" name="Google Shape;4361;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2" name="Google Shape;4362;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3" name="Google Shape;4363;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4" name="Google Shape;4364;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5" name="Google Shape;4365;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6" name="Google Shape;4366;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7" name="Google Shape;4367;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8" name="Google Shape;4368;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69" name="Google Shape;4369;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0" name="Google Shape;4370;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1" name="Google Shape;4371;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2" name="Google Shape;4372;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3" name="Google Shape;4373;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4" name="Google Shape;4374;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5" name="Google Shape;4375;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6" name="Google Shape;4376;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7" name="Google Shape;4377;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8" name="Google Shape;4378;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79" name="Google Shape;4379;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0" name="Google Shape;4380;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1" name="Google Shape;4381;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2" name="Google Shape;4382;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3" name="Google Shape;4383;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4" name="Google Shape;4384;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5" name="Google Shape;4385;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6" name="Google Shape;4386;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7" name="Google Shape;4387;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8" name="Google Shape;4388;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89" name="Google Shape;4389;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0" name="Google Shape;4390;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1" name="Google Shape;4391;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2" name="Google Shape;4392;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3" name="Google Shape;4393;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4" name="Google Shape;4394;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5" name="Google Shape;4395;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6" name="Google Shape;4396;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7" name="Google Shape;4397;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8" name="Google Shape;4398;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399" name="Google Shape;4399;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0" name="Google Shape;4400;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1" name="Google Shape;4401;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2" name="Google Shape;4402;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3" name="Google Shape;4403;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4" name="Google Shape;4404;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5" name="Google Shape;4405;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6" name="Google Shape;4406;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7" name="Google Shape;4407;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8" name="Google Shape;4408;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09" name="Google Shape;4409;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0" name="Google Shape;4410;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1" name="Google Shape;4411;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2" name="Google Shape;4412;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3" name="Google Shape;4413;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4" name="Google Shape;4414;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5" name="Google Shape;4415;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6" name="Google Shape;4416;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7" name="Google Shape;4417;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8" name="Google Shape;4418;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19" name="Google Shape;4419;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0" name="Google Shape;4420;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1" name="Google Shape;4421;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2" name="Google Shape;4422;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3" name="Google Shape;4423;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4" name="Google Shape;4424;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5" name="Google Shape;4425;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6" name="Google Shape;4426;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7" name="Google Shape;4427;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8" name="Google Shape;4428;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29" name="Google Shape;4429;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0" name="Google Shape;4430;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1" name="Google Shape;4431;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2" name="Google Shape;4432;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3" name="Google Shape;4433;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4" name="Google Shape;4434;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5" name="Google Shape;4435;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6" name="Google Shape;4436;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7" name="Google Shape;4437;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8" name="Google Shape;4438;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39" name="Google Shape;4439;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0" name="Google Shape;4440;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1" name="Google Shape;4441;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2" name="Google Shape;4442;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3" name="Google Shape;4443;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4" name="Google Shape;4444;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5" name="Google Shape;4445;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6" name="Google Shape;4446;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7" name="Google Shape;4447;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8" name="Google Shape;4448;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49" name="Google Shape;4449;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0" name="Google Shape;4450;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1" name="Google Shape;4451;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2" name="Google Shape;4452;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3" name="Google Shape;4453;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4" name="Google Shape;4454;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5" name="Google Shape;4455;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6" name="Google Shape;4456;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7" name="Google Shape;4457;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8" name="Google Shape;4458;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59" name="Google Shape;4459;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0" name="Google Shape;4460;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1" name="Google Shape;4461;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2" name="Google Shape;4462;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3" name="Google Shape;4463;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4" name="Google Shape;4464;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5" name="Google Shape;4465;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6" name="Google Shape;4466;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7" name="Google Shape;4467;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8" name="Google Shape;4468;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69" name="Google Shape;4469;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0" name="Google Shape;4470;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1" name="Google Shape;4471;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2" name="Google Shape;4472;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3" name="Google Shape;4473;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4" name="Google Shape;4474;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5" name="Google Shape;4475;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6" name="Google Shape;4476;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7" name="Google Shape;4477;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8" name="Google Shape;4478;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79" name="Google Shape;4479;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0" name="Google Shape;4480;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1" name="Google Shape;4481;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2" name="Google Shape;4482;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3" name="Google Shape;4483;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4" name="Google Shape;4484;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5" name="Google Shape;4485;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6" name="Google Shape;4486;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7" name="Google Shape;4487;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8" name="Google Shape;4488;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89" name="Google Shape;4489;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0" name="Google Shape;4490;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1" name="Google Shape;4491;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2" name="Google Shape;4492;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3" name="Google Shape;4493;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4" name="Google Shape;4494;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5" name="Google Shape;4495;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6" name="Google Shape;4496;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7" name="Google Shape;4497;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8" name="Google Shape;4498;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499" name="Google Shape;4499;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0" name="Google Shape;4500;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1" name="Google Shape;4501;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2" name="Google Shape;4502;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3" name="Google Shape;4503;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4" name="Google Shape;4504;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5" name="Google Shape;4505;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6" name="Google Shape;4506;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7" name="Google Shape;4507;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8" name="Google Shape;4508;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09" name="Google Shape;4509;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0" name="Google Shape;4510;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1" name="Google Shape;4511;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2" name="Google Shape;4512;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3" name="Google Shape;4513;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4" name="Google Shape;4514;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5" name="Google Shape;4515;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6" name="Google Shape;4516;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7" name="Google Shape;4517;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8" name="Google Shape;4518;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19" name="Google Shape;4519;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0" name="Google Shape;4520;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1" name="Google Shape;4521;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2" name="Google Shape;4522;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3" name="Google Shape;4523;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4" name="Google Shape;4524;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5" name="Google Shape;4525;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6" name="Google Shape;4526;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7" name="Google Shape;4527;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8" name="Google Shape;4528;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29" name="Google Shape;4529;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0" name="Google Shape;4530;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1" name="Google Shape;4531;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2" name="Google Shape;4532;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3" name="Google Shape;4533;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4" name="Google Shape;4534;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5" name="Google Shape;4535;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6" name="Google Shape;4536;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7" name="Google Shape;4537;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8" name="Google Shape;4538;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39" name="Google Shape;4539;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0" name="Google Shape;4540;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1" name="Google Shape;4541;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2" name="Google Shape;4542;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3" name="Google Shape;4543;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4" name="Google Shape;4544;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5" name="Google Shape;4545;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6" name="Google Shape;4546;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7" name="Google Shape;4547;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8" name="Google Shape;4548;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49" name="Google Shape;4549;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0" name="Google Shape;4550;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1" name="Google Shape;4551;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2" name="Google Shape;4552;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3" name="Google Shape;4553;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4" name="Google Shape;4554;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5" name="Google Shape;4555;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6" name="Google Shape;4556;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7" name="Google Shape;4557;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8" name="Google Shape;4558;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59" name="Google Shape;4559;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0" name="Google Shape;4560;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1" name="Google Shape;4561;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2" name="Google Shape;4562;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3" name="Google Shape;4563;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4" name="Google Shape;4564;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5" name="Google Shape;4565;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6" name="Google Shape;4566;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7" name="Google Shape;4567;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8" name="Google Shape;4568;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69" name="Google Shape;4569;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0" name="Google Shape;4570;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1" name="Google Shape;4571;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2" name="Google Shape;4572;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3" name="Google Shape;4573;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4" name="Google Shape;4574;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5" name="Google Shape;4575;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6" name="Google Shape;4576;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7" name="Google Shape;4577;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8" name="Google Shape;4578;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79" name="Google Shape;4579;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0" name="Google Shape;4580;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1" name="Google Shape;4581;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2" name="Google Shape;4582;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3" name="Google Shape;4583;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4" name="Google Shape;4584;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5" name="Google Shape;4585;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6" name="Google Shape;4586;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7" name="Google Shape;4587;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8" name="Google Shape;4588;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89" name="Google Shape;4589;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0" name="Google Shape;4590;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1" name="Google Shape;4591;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2" name="Google Shape;4592;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3" name="Google Shape;4593;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4" name="Google Shape;4594;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5" name="Google Shape;4595;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6" name="Google Shape;4596;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7" name="Google Shape;4597;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8" name="Google Shape;4598;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599" name="Google Shape;4599;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0" name="Google Shape;4600;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1" name="Google Shape;4601;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2" name="Google Shape;4602;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3" name="Google Shape;4603;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4" name="Google Shape;4604;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5" name="Google Shape;4605;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6" name="Google Shape;4606;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7" name="Google Shape;4607;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8" name="Google Shape;4608;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09" name="Google Shape;4609;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0" name="Google Shape;4610;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1" name="Google Shape;4611;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2" name="Google Shape;4612;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3" name="Google Shape;4613;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4" name="Google Shape;4614;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5" name="Google Shape;4615;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6" name="Google Shape;4616;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7" name="Google Shape;4617;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8" name="Google Shape;4618;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19" name="Google Shape;4619;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0" name="Google Shape;4620;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1" name="Google Shape;4621;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2" name="Google Shape;4622;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3" name="Google Shape;4623;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4" name="Google Shape;4624;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5" name="Google Shape;4625;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6" name="Google Shape;4626;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7" name="Google Shape;4627;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8" name="Google Shape;4628;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29" name="Google Shape;4629;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0" name="Google Shape;4630;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1" name="Google Shape;4631;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2" name="Google Shape;4632;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3" name="Google Shape;4633;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4" name="Google Shape;4634;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5" name="Google Shape;4635;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6" name="Google Shape;4636;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7" name="Google Shape;4637;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8" name="Google Shape;4638;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39" name="Google Shape;4639;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0" name="Google Shape;4640;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1" name="Google Shape;4641;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2" name="Google Shape;4642;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3" name="Google Shape;4643;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4" name="Google Shape;4644;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5" name="Google Shape;4645;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6" name="Google Shape;4646;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7" name="Google Shape;4647;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8" name="Google Shape;4648;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49" name="Google Shape;4649;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0" name="Google Shape;4650;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1" name="Google Shape;4651;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2" name="Google Shape;4652;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3" name="Google Shape;4653;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4" name="Google Shape;4654;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5" name="Google Shape;4655;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6" name="Google Shape;4656;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7" name="Google Shape;4657;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8" name="Google Shape;4658;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59" name="Google Shape;4659;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0" name="Google Shape;4660;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1" name="Google Shape;4661;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2" name="Google Shape;4662;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3" name="Google Shape;4663;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4" name="Google Shape;4664;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5" name="Google Shape;4665;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6" name="Google Shape;4666;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7" name="Google Shape;4667;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8" name="Google Shape;4668;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69" name="Google Shape;4669;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0" name="Google Shape;4670;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1" name="Google Shape;4671;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2" name="Google Shape;4672;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3" name="Google Shape;4673;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4" name="Google Shape;4674;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5" name="Google Shape;4675;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6" name="Google Shape;4676;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7" name="Google Shape;4677;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8" name="Google Shape;4678;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79" name="Google Shape;4679;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0" name="Google Shape;4680;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1" name="Google Shape;4681;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2" name="Google Shape;4682;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3" name="Google Shape;4683;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4" name="Google Shape;4684;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5" name="Google Shape;4685;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6" name="Google Shape;4686;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7" name="Google Shape;4687;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8" name="Google Shape;4688;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89" name="Google Shape;4689;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0" name="Google Shape;4690;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1" name="Google Shape;4691;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2" name="Google Shape;4692;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3" name="Google Shape;4693;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4" name="Google Shape;4694;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5" name="Google Shape;4695;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6" name="Google Shape;4696;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7" name="Google Shape;4697;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8" name="Google Shape;4698;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699" name="Google Shape;4699;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0" name="Google Shape;4700;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1" name="Google Shape;4701;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2" name="Google Shape;4702;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3" name="Google Shape;4703;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4" name="Google Shape;4704;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5" name="Google Shape;4705;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6" name="Google Shape;4706;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7" name="Google Shape;4707;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8" name="Google Shape;4708;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09" name="Google Shape;4709;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0" name="Google Shape;4710;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1" name="Google Shape;4711;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2" name="Google Shape;4712;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3" name="Google Shape;4713;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4" name="Google Shape;4714;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5" name="Google Shape;4715;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6" name="Google Shape;4716;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7" name="Google Shape;4717;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8" name="Google Shape;4718;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19" name="Google Shape;4719;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0" name="Google Shape;4720;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1" name="Google Shape;4721;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2" name="Google Shape;4722;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3" name="Google Shape;4723;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4" name="Google Shape;4724;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5" name="Google Shape;4725;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6" name="Google Shape;4726;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7" name="Google Shape;4727;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8" name="Google Shape;4728;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29" name="Google Shape;4729;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0" name="Google Shape;4730;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1" name="Google Shape;4731;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2" name="Google Shape;4732;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3" name="Google Shape;4733;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4" name="Google Shape;4734;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5" name="Google Shape;4735;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6" name="Google Shape;4736;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7" name="Google Shape;4737;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8" name="Google Shape;4738;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39" name="Google Shape;4739;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0" name="Google Shape;4740;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1" name="Google Shape;4741;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2" name="Google Shape;4742;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3" name="Google Shape;4743;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4" name="Google Shape;4744;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5" name="Google Shape;4745;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6" name="Google Shape;4746;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7" name="Google Shape;4747;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8" name="Google Shape;4748;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49" name="Google Shape;4749;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0" name="Google Shape;4750;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1" name="Google Shape;4751;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2" name="Google Shape;4752;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3" name="Google Shape;4753;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4" name="Google Shape;4754;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5" name="Google Shape;4755;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6" name="Google Shape;4756;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7" name="Google Shape;4757;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8" name="Google Shape;4758;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59" name="Google Shape;4759;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0" name="Google Shape;4760;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1" name="Google Shape;4761;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2" name="Google Shape;4762;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3" name="Google Shape;476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4" name="Google Shape;4764;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5" name="Google Shape;4765;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6" name="Google Shape;476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7" name="Google Shape;4767;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8" name="Google Shape;4768;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69" name="Google Shape;4769;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0" name="Google Shape;4770;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1" name="Google Shape;4771;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2" name="Google Shape;4772;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3" name="Google Shape;4773;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4" name="Google Shape;4774;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5" name="Google Shape;4775;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6" name="Google Shape;4776;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7" name="Google Shape;4777;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8" name="Google Shape;4778;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79" name="Google Shape;4779;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0" name="Google Shape;4780;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1" name="Google Shape;4781;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2" name="Google Shape;4782;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3" name="Google Shape;4783;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4" name="Google Shape;4784;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5" name="Google Shape;4785;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6" name="Google Shape;4786;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7" name="Google Shape;4787;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8" name="Google Shape;4788;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89" name="Google Shape;4789;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0" name="Google Shape;4790;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1" name="Google Shape;4791;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2" name="Google Shape;4792;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3" name="Google Shape;4793;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4" name="Google Shape;4794;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5" name="Google Shape;4795;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6" name="Google Shape;4796;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7" name="Google Shape;4797;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8" name="Google Shape;4798;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799" name="Google Shape;4799;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0" name="Google Shape;4800;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1" name="Google Shape;4801;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2" name="Google Shape;4802;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3" name="Google Shape;4803;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4" name="Google Shape;4804;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5" name="Google Shape;4805;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6" name="Google Shape;4806;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7" name="Google Shape;4807;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8" name="Google Shape;4808;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09" name="Google Shape;4809;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0" name="Google Shape;4810;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1" name="Google Shape;4811;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2" name="Google Shape;4812;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3" name="Google Shape;4813;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4" name="Google Shape;4814;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5" name="Google Shape;4815;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6" name="Google Shape;4816;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7" name="Google Shape;4817;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8" name="Google Shape;4818;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19" name="Google Shape;4819;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0" name="Google Shape;4820;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1" name="Google Shape;4821;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2" name="Google Shape;4822;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3" name="Google Shape;4823;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4" name="Google Shape;4824;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5" name="Google Shape;4825;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6" name="Google Shape;4826;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7" name="Google Shape;4827;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8" name="Google Shape;4828;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29" name="Google Shape;4829;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0" name="Google Shape;4830;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1" name="Google Shape;4831;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2" name="Google Shape;4832;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3" name="Google Shape;4833;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4" name="Google Shape;4834;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5" name="Google Shape;4835;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6" name="Google Shape;4836;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7" name="Google Shape;4837;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8" name="Google Shape;4838;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39" name="Google Shape;4839;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0" name="Google Shape;4840;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1" name="Google Shape;4841;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2" name="Google Shape;4842;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3" name="Google Shape;4843;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4" name="Google Shape;4844;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5" name="Google Shape;4845;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6" name="Google Shape;4846;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7" name="Google Shape;4847;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8" name="Google Shape;4848;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49" name="Google Shape;4849;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0" name="Google Shape;4850;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1" name="Google Shape;4851;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2" name="Google Shape;4852;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3" name="Google Shape;4853;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4" name="Google Shape;4854;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5" name="Google Shape;4855;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6" name="Google Shape;4856;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7" name="Google Shape;4857;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8" name="Google Shape;4858;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59" name="Google Shape;4859;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0" name="Google Shape;4860;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1" name="Google Shape;4861;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2" name="Google Shape;4862;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3" name="Google Shape;4863;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4" name="Google Shape;4864;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5" name="Google Shape;4865;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6" name="Google Shape;4866;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7" name="Google Shape;4867;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8" name="Google Shape;4868;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69" name="Google Shape;4869;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0" name="Google Shape;4870;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1" name="Google Shape;4871;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2" name="Google Shape;4872;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3" name="Google Shape;4873;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4" name="Google Shape;4874;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5" name="Google Shape;4875;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6" name="Google Shape;4876;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7" name="Google Shape;4877;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8" name="Google Shape;4878;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79" name="Google Shape;4879;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0" name="Google Shape;4880;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1" name="Google Shape;4881;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2" name="Google Shape;4882;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3" name="Google Shape;4883;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4" name="Google Shape;4884;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5" name="Google Shape;4885;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6" name="Google Shape;4886;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7" name="Google Shape;4887;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8" name="Google Shape;4888;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89" name="Google Shape;4889;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0" name="Google Shape;4890;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1" name="Google Shape;4891;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2" name="Google Shape;4892;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3" name="Google Shape;4893;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4" name="Google Shape;4894;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5" name="Google Shape;4895;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6" name="Google Shape;4896;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7" name="Google Shape;4897;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8" name="Google Shape;4898;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899" name="Google Shape;4899;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0" name="Google Shape;4900;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1" name="Google Shape;4901;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2" name="Google Shape;4902;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3" name="Google Shape;4903;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4" name="Google Shape;4904;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5" name="Google Shape;4905;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6" name="Google Shape;4906;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7" name="Google Shape;4907;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8" name="Google Shape;4908;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09" name="Google Shape;4909;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0" name="Google Shape;4910;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1" name="Google Shape;4911;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2" name="Google Shape;4912;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3" name="Google Shape;4913;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4" name="Google Shape;4914;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5" name="Google Shape;4915;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6" name="Google Shape;4916;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7" name="Google Shape;4917;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8" name="Google Shape;4918;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19" name="Google Shape;4919;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0" name="Google Shape;4920;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1" name="Google Shape;4921;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2" name="Google Shape;4922;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3" name="Google Shape;4923;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4" name="Google Shape;4924;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5" name="Google Shape;4925;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6" name="Google Shape;4926;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7" name="Google Shape;4927;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8" name="Google Shape;4928;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29" name="Google Shape;4929;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0" name="Google Shape;4930;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1" name="Google Shape;4931;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2" name="Google Shape;4932;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3" name="Google Shape;4933;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4" name="Google Shape;4934;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5" name="Google Shape;4935;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6" name="Google Shape;4936;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7" name="Google Shape;4937;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8" name="Google Shape;4938;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39" name="Google Shape;4939;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0" name="Google Shape;4940;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1" name="Google Shape;4941;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2" name="Google Shape;4942;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3" name="Google Shape;4943;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4" name="Google Shape;4944;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5" name="Google Shape;4945;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6" name="Google Shape;4946;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7" name="Google Shape;4947;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8" name="Google Shape;4948;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49" name="Google Shape;4949;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0" name="Google Shape;4950;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1" name="Google Shape;4951;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2" name="Google Shape;4952;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3" name="Google Shape;4953;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4" name="Google Shape;4954;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5" name="Google Shape;4955;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6" name="Google Shape;4956;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7" name="Google Shape;4957;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8" name="Google Shape;4958;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59" name="Google Shape;4959;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0" name="Google Shape;4960;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1" name="Google Shape;4961;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2" name="Google Shape;4962;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3" name="Google Shape;4963;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4" name="Google Shape;4964;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5" name="Google Shape;4965;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6" name="Google Shape;4966;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7" name="Google Shape;4967;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8" name="Google Shape;4968;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69" name="Google Shape;4969;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0" name="Google Shape;4970;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1" name="Google Shape;4971;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2" name="Google Shape;4972;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3" name="Google Shape;4973;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4" name="Google Shape;4974;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5" name="Google Shape;4975;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6" name="Google Shape;4976;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7" name="Google Shape;4977;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8" name="Google Shape;4978;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79" name="Google Shape;4979;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0" name="Google Shape;4980;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1" name="Google Shape;4981;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2" name="Google Shape;4982;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3" name="Google Shape;4983;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4" name="Google Shape;4984;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5" name="Google Shape;4985;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6" name="Google Shape;4986;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7" name="Google Shape;4987;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8" name="Google Shape;4988;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89" name="Google Shape;4989;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0" name="Google Shape;4990;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1" name="Google Shape;4991;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2" name="Google Shape;4992;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3" name="Google Shape;4993;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4" name="Google Shape;4994;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5" name="Google Shape;4995;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6" name="Google Shape;4996;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7" name="Google Shape;4997;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8" name="Google Shape;4998;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4999" name="Google Shape;4999;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0" name="Google Shape;5000;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1" name="Google Shape;5001;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2" name="Google Shape;5002;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3" name="Google Shape;5003;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4" name="Google Shape;5004;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5" name="Google Shape;5005;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6" name="Google Shape;5006;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7" name="Google Shape;5007;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8" name="Google Shape;5008;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09" name="Google Shape;5009;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0" name="Google Shape;5010;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1" name="Google Shape;5011;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2" name="Google Shape;5012;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3" name="Google Shape;5013;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4" name="Google Shape;5014;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5" name="Google Shape;5015;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6" name="Google Shape;5016;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7" name="Google Shape;5017;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8" name="Google Shape;5018;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19" name="Google Shape;5019;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0" name="Google Shape;5020;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1" name="Google Shape;5021;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2" name="Google Shape;5022;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3" name="Google Shape;5023;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4" name="Google Shape;5024;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5" name="Google Shape;5025;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6" name="Google Shape;5026;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7" name="Google Shape;5027;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8" name="Google Shape;5028;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29" name="Google Shape;5029;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0" name="Google Shape;5030;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1" name="Google Shape;5031;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2" name="Google Shape;5032;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3" name="Google Shape;5033;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4" name="Google Shape;5034;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5" name="Google Shape;5035;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6" name="Google Shape;5036;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7" name="Google Shape;5037;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8" name="Google Shape;5038;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39" name="Google Shape;5039;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0" name="Google Shape;5040;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1" name="Google Shape;5041;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2" name="Google Shape;5042;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3" name="Google Shape;5043;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4" name="Google Shape;5044;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5" name="Google Shape;5045;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6" name="Google Shape;5046;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7" name="Google Shape;5047;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8" name="Google Shape;5048;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49" name="Google Shape;5049;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0" name="Google Shape;5050;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1" name="Google Shape;5051;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2" name="Google Shape;5052;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3" name="Google Shape;5053;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4" name="Google Shape;5054;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5" name="Google Shape;5055;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6" name="Google Shape;5056;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7" name="Google Shape;5057;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8" name="Google Shape;5058;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59" name="Google Shape;5059;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0" name="Google Shape;5060;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1" name="Google Shape;5061;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2" name="Google Shape;5062;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3" name="Google Shape;5063;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4" name="Google Shape;5064;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5" name="Google Shape;5065;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6" name="Google Shape;5066;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7" name="Google Shape;5067;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8" name="Google Shape;5068;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69" name="Google Shape;5069;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0" name="Google Shape;5070;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1" name="Google Shape;5071;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2" name="Google Shape;5072;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3" name="Google Shape;5073;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4" name="Google Shape;5074;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5" name="Google Shape;5075;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6" name="Google Shape;5076;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7" name="Google Shape;5077;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8" name="Google Shape;5078;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79" name="Google Shape;5079;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0" name="Google Shape;5080;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1" name="Google Shape;5081;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2" name="Google Shape;5082;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3" name="Google Shape;5083;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4" name="Google Shape;5084;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5" name="Google Shape;5085;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6" name="Google Shape;5086;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7" name="Google Shape;5087;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8" name="Google Shape;5088;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89" name="Google Shape;5089;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0" name="Google Shape;5090;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1" name="Google Shape;5091;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2" name="Google Shape;5092;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3" name="Google Shape;5093;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4" name="Google Shape;5094;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5" name="Google Shape;5095;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6" name="Google Shape;5096;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7" name="Google Shape;5097;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8" name="Google Shape;5098;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099" name="Google Shape;5099;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0" name="Google Shape;5100;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1" name="Google Shape;5101;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2" name="Google Shape;5102;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3" name="Google Shape;5103;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4" name="Google Shape;5104;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5" name="Google Shape;5105;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6" name="Google Shape;5106;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7" name="Google Shape;5107;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8" name="Google Shape;5108;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09" name="Google Shape;5109;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0" name="Google Shape;5110;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1" name="Google Shape;5111;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2" name="Google Shape;5112;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3" name="Google Shape;5113;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4" name="Google Shape;5114;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5" name="Google Shape;5115;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6" name="Google Shape;5116;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7" name="Google Shape;5117;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8" name="Google Shape;5118;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19" name="Google Shape;5119;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0" name="Google Shape;5120;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1" name="Google Shape;5121;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2" name="Google Shape;5122;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3" name="Google Shape;5123;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4" name="Google Shape;5124;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5" name="Google Shape;5125;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6" name="Google Shape;5126;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7" name="Google Shape;5127;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8" name="Google Shape;5128;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29" name="Google Shape;5129;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0" name="Google Shape;5130;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1" name="Google Shape;5131;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2" name="Google Shape;5132;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3" name="Google Shape;5133;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4" name="Google Shape;5134;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5" name="Google Shape;5135;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6" name="Google Shape;5136;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7" name="Google Shape;5137;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8" name="Google Shape;5138;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39" name="Google Shape;5139;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0" name="Google Shape;5140;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1" name="Google Shape;5141;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2" name="Google Shape;5142;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3" name="Google Shape;5143;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4" name="Google Shape;5144;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5" name="Google Shape;5145;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6" name="Google Shape;5146;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7" name="Google Shape;5147;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8" name="Google Shape;5148;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49" name="Google Shape;5149;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0" name="Google Shape;5150;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1" name="Google Shape;5151;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2" name="Google Shape;5152;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3" name="Google Shape;5153;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4" name="Google Shape;5154;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5" name="Google Shape;5155;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6" name="Google Shape;5156;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7" name="Google Shape;5157;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8" name="Google Shape;5158;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59" name="Google Shape;5159;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0" name="Google Shape;5160;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1" name="Google Shape;5161;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2" name="Google Shape;5162;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3" name="Google Shape;5163;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4" name="Google Shape;5164;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5" name="Google Shape;5165;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6" name="Google Shape;5166;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7" name="Google Shape;5167;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8" name="Google Shape;5168;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69" name="Google Shape;5169;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0" name="Google Shape;5170;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1" name="Google Shape;5171;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2" name="Google Shape;5172;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3" name="Google Shape;5173;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4" name="Google Shape;5174;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5" name="Google Shape;5175;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6" name="Google Shape;5176;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7" name="Google Shape;5177;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8" name="Google Shape;5178;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79" name="Google Shape;5179;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0" name="Google Shape;5180;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1" name="Google Shape;5181;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2" name="Google Shape;5182;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3" name="Google Shape;5183;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4" name="Google Shape;5184;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5" name="Google Shape;5185;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6" name="Google Shape;5186;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7" name="Google Shape;5187;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8" name="Google Shape;5188;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89" name="Google Shape;5189;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0" name="Google Shape;5190;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1" name="Google Shape;5191;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2" name="Google Shape;5192;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3" name="Google Shape;5193;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4" name="Google Shape;5194;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5" name="Google Shape;5195;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6" name="Google Shape;5196;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7" name="Google Shape;5197;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8" name="Google Shape;5198;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199" name="Google Shape;5199;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0" name="Google Shape;5200;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1" name="Google Shape;5201;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2" name="Google Shape;5202;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3" name="Google Shape;5203;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4" name="Google Shape;5204;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5" name="Google Shape;5205;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6" name="Google Shape;5206;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7" name="Google Shape;5207;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8" name="Google Shape;5208;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09" name="Google Shape;5209;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0" name="Google Shape;5210;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1" name="Google Shape;5211;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2" name="Google Shape;5212;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3" name="Google Shape;5213;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4" name="Google Shape;5214;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5" name="Google Shape;5215;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6" name="Google Shape;5216;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7" name="Google Shape;5217;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8" name="Google Shape;5218;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19" name="Google Shape;5219;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0" name="Google Shape;5220;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1" name="Google Shape;5221;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2" name="Google Shape;5222;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3" name="Google Shape;5223;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4" name="Google Shape;5224;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5" name="Google Shape;5225;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6" name="Google Shape;5226;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7" name="Google Shape;5227;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8" name="Google Shape;5228;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29" name="Google Shape;5229;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0" name="Google Shape;5230;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1" name="Google Shape;5231;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2" name="Google Shape;5232;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3" name="Google Shape;5233;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4" name="Google Shape;5234;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5" name="Google Shape;5235;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6" name="Google Shape;5236;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7" name="Google Shape;5237;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8" name="Google Shape;5238;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39" name="Google Shape;5239;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0" name="Google Shape;5240;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1" name="Google Shape;5241;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2" name="Google Shape;5242;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3" name="Google Shape;5243;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4" name="Google Shape;5244;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5" name="Google Shape;5245;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6" name="Google Shape;5246;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7" name="Google Shape;5247;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8" name="Google Shape;5248;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49" name="Google Shape;5249;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0" name="Google Shape;5250;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1" name="Google Shape;5251;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2" name="Google Shape;5252;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3" name="Google Shape;5253;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4" name="Google Shape;5254;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5" name="Google Shape;5255;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6" name="Google Shape;5256;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7" name="Google Shape;5257;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8" name="Google Shape;5258;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59" name="Google Shape;5259;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0" name="Google Shape;5260;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1" name="Google Shape;5261;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2" name="Google Shape;5262;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3" name="Google Shape;5263;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4" name="Google Shape;5264;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5" name="Google Shape;5265;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6" name="Google Shape;5266;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7" name="Google Shape;5267;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8" name="Google Shape;5268;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69" name="Google Shape;5269;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0" name="Google Shape;5270;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1" name="Google Shape;5271;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2" name="Google Shape;5272;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3" name="Google Shape;5273;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4" name="Google Shape;5274;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5" name="Google Shape;5275;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6" name="Google Shape;5276;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7" name="Google Shape;5277;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8" name="Google Shape;5278;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79" name="Google Shape;5279;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0" name="Google Shape;5280;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1" name="Google Shape;5281;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2" name="Google Shape;5282;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3" name="Google Shape;5283;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4" name="Google Shape;5284;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5" name="Google Shape;5285;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6" name="Google Shape;5286;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7" name="Google Shape;5287;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8" name="Google Shape;5288;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89" name="Google Shape;5289;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0" name="Google Shape;5290;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1" name="Google Shape;5291;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2" name="Google Shape;5292;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3" name="Google Shape;5293;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4" name="Google Shape;5294;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5" name="Google Shape;5295;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6" name="Google Shape;5296;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7" name="Google Shape;5297;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8" name="Google Shape;5298;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299" name="Google Shape;5299;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0" name="Google Shape;5300;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1" name="Google Shape;5301;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2" name="Google Shape;5302;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3" name="Google Shape;5303;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4" name="Google Shape;5304;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5" name="Google Shape;5305;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6" name="Google Shape;5306;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7" name="Google Shape;5307;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8" name="Google Shape;5308;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09" name="Google Shape;5309;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0" name="Google Shape;5310;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1" name="Google Shape;5311;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2" name="Google Shape;5312;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3" name="Google Shape;5313;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4" name="Google Shape;5314;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5" name="Google Shape;5315;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6" name="Google Shape;5316;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7" name="Google Shape;5317;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8" name="Google Shape;5318;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19" name="Google Shape;5319;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0" name="Google Shape;5320;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1" name="Google Shape;5321;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2" name="Google Shape;5322;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3" name="Google Shape;5323;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4" name="Google Shape;5324;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5" name="Google Shape;5325;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6" name="Google Shape;5326;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7" name="Google Shape;5327;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8" name="Google Shape;5328;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29" name="Google Shape;5329;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0" name="Google Shape;5330;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1" name="Google Shape;5331;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2" name="Google Shape;5332;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3" name="Google Shape;5333;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4" name="Google Shape;5334;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5" name="Google Shape;5335;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6" name="Google Shape;5336;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7" name="Google Shape;5337;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8" name="Google Shape;5338;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39" name="Google Shape;5339;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0" name="Google Shape;5340;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1" name="Google Shape;5341;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2" name="Google Shape;5342;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3" name="Google Shape;5343;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4" name="Google Shape;5344;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5" name="Google Shape;5345;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6" name="Google Shape;5346;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7" name="Google Shape;5347;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8" name="Google Shape;5348;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49" name="Google Shape;5349;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0" name="Google Shape;5350;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1" name="Google Shape;5351;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2" name="Google Shape;5352;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3" name="Google Shape;5353;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4" name="Google Shape;5354;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5" name="Google Shape;5355;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6" name="Google Shape;5356;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7" name="Google Shape;5357;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8" name="Google Shape;5358;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59" name="Google Shape;5359;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0" name="Google Shape;5360;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1" name="Google Shape;5361;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2" name="Google Shape;5362;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3" name="Google Shape;5363;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4" name="Google Shape;5364;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5" name="Google Shape;5365;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6" name="Google Shape;5366;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7" name="Google Shape;5367;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8" name="Google Shape;5368;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69" name="Google Shape;5369;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0" name="Google Shape;5370;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1" name="Google Shape;5371;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2" name="Google Shape;5372;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3" name="Google Shape;5373;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4" name="Google Shape;5374;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5" name="Google Shape;5375;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6" name="Google Shape;5376;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7" name="Google Shape;5377;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8" name="Google Shape;5378;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79" name="Google Shape;5379;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0" name="Google Shape;5380;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1" name="Google Shape;5381;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2" name="Google Shape;5382;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3" name="Google Shape;5383;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4" name="Google Shape;5384;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5" name="Google Shape;5385;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6" name="Google Shape;5386;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7" name="Google Shape;5387;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8" name="Google Shape;5388;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89" name="Google Shape;5389;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0" name="Google Shape;5390;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1" name="Google Shape;5391;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2" name="Google Shape;5392;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3" name="Google Shape;5393;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4" name="Google Shape;5394;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5" name="Google Shape;5395;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6" name="Google Shape;5396;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7" name="Google Shape;5397;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8" name="Google Shape;5398;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399" name="Google Shape;5399;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0" name="Google Shape;5400;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1" name="Google Shape;5401;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2" name="Google Shape;5402;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3" name="Google Shape;5403;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4" name="Google Shape;5404;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5" name="Google Shape;5405;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6" name="Google Shape;5406;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7" name="Google Shape;5407;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8" name="Google Shape;5408;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09" name="Google Shape;5409;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0" name="Google Shape;5410;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1" name="Google Shape;5411;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2" name="Google Shape;5412;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3" name="Google Shape;5413;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4" name="Google Shape;5414;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5" name="Google Shape;5415;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6" name="Google Shape;5416;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7" name="Google Shape;5417;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8" name="Google Shape;5418;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19" name="Google Shape;5419;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0" name="Google Shape;5420;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1" name="Google Shape;5421;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2" name="Google Shape;5422;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3" name="Google Shape;5423;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4" name="Google Shape;5424;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5" name="Google Shape;5425;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6" name="Google Shape;5426;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7" name="Google Shape;5427;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8" name="Google Shape;5428;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29" name="Google Shape;5429;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0" name="Google Shape;5430;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1" name="Google Shape;5431;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2" name="Google Shape;5432;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3" name="Google Shape;5433;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4" name="Google Shape;5434;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5" name="Google Shape;5435;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6" name="Google Shape;5436;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7" name="Google Shape;5437;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8" name="Google Shape;5438;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39" name="Google Shape;5439;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0" name="Google Shape;5440;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1" name="Google Shape;5441;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2" name="Google Shape;5442;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3" name="Google Shape;5443;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4" name="Google Shape;5444;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5" name="Google Shape;5445;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6" name="Google Shape;5446;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7" name="Google Shape;5447;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8" name="Google Shape;5448;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49" name="Google Shape;5449;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0" name="Google Shape;5450;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1" name="Google Shape;5451;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2" name="Google Shape;5452;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3" name="Google Shape;5453;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4" name="Google Shape;5454;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5" name="Google Shape;5455;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6" name="Google Shape;5456;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7" name="Google Shape;5457;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8" name="Google Shape;5458;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59" name="Google Shape;5459;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0" name="Google Shape;5460;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1" name="Google Shape;5461;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2" name="Google Shape;5462;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3" name="Google Shape;5463;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4" name="Google Shape;5464;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5" name="Google Shape;5465;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6" name="Google Shape;5466;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7" name="Google Shape;5467;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8" name="Google Shape;5468;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69" name="Google Shape;5469;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0" name="Google Shape;5470;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1" name="Google Shape;5471;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2" name="Google Shape;5472;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3" name="Google Shape;5473;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4" name="Google Shape;5474;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5" name="Google Shape;5475;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6" name="Google Shape;5476;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7" name="Google Shape;5477;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8" name="Google Shape;5478;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79" name="Google Shape;5479;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0" name="Google Shape;5480;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1" name="Google Shape;5481;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2" name="Google Shape;5482;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3" name="Google Shape;5483;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4" name="Google Shape;5484;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5" name="Google Shape;5485;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6" name="Google Shape;5486;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7" name="Google Shape;5487;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8" name="Google Shape;5488;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89" name="Google Shape;5489;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0" name="Google Shape;5490;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1" name="Google Shape;5491;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2" name="Google Shape;5492;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3" name="Google Shape;5493;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4" name="Google Shape;5494;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5" name="Google Shape;5495;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6" name="Google Shape;5496;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7" name="Google Shape;5497;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8" name="Google Shape;5498;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499" name="Google Shape;5499;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0" name="Google Shape;5500;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1" name="Google Shape;5501;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2" name="Google Shape;5502;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3" name="Google Shape;5503;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4" name="Google Shape;5504;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5" name="Google Shape;5505;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6" name="Google Shape;5506;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7" name="Google Shape;5507;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8" name="Google Shape;5508;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09" name="Google Shape;5509;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0" name="Google Shape;5510;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1" name="Google Shape;5511;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2" name="Google Shape;5512;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3" name="Google Shape;5513;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4" name="Google Shape;5514;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5" name="Google Shape;5515;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6" name="Google Shape;5516;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7" name="Google Shape;5517;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8" name="Google Shape;5518;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19" name="Google Shape;5519;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0" name="Google Shape;5520;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1" name="Google Shape;5521;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2" name="Google Shape;5522;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3" name="Google Shape;5523;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4" name="Google Shape;5524;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5" name="Google Shape;5525;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6" name="Google Shape;5526;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7" name="Google Shape;5527;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8" name="Google Shape;5528;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29" name="Google Shape;5529;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0" name="Google Shape;5530;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1" name="Google Shape;5531;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2" name="Google Shape;5532;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3" name="Google Shape;5533;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4" name="Google Shape;5534;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5" name="Google Shape;5535;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6" name="Google Shape;5536;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7" name="Google Shape;5537;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8" name="Google Shape;5538;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39" name="Google Shape;5539;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0" name="Google Shape;5540;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1" name="Google Shape;5541;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2" name="Google Shape;5542;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3" name="Google Shape;5543;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4" name="Google Shape;5544;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5" name="Google Shape;5545;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6" name="Google Shape;5546;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7" name="Google Shape;5547;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8" name="Google Shape;5548;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49" name="Google Shape;5549;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0" name="Google Shape;5550;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1" name="Google Shape;5551;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2" name="Google Shape;5552;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3" name="Google Shape;5553;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4" name="Google Shape;5554;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5" name="Google Shape;5555;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6" name="Google Shape;5556;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7" name="Google Shape;5557;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8" name="Google Shape;5558;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59" name="Google Shape;5559;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0" name="Google Shape;5560;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1" name="Google Shape;5561;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2" name="Google Shape;5562;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3" name="Google Shape;5563;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4" name="Google Shape;5564;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5" name="Google Shape;5565;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6" name="Google Shape;5566;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7" name="Google Shape;5567;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8" name="Google Shape;5568;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69" name="Google Shape;5569;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0" name="Google Shape;5570;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1" name="Google Shape;5571;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2" name="Google Shape;5572;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3" name="Google Shape;5573;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4" name="Google Shape;5574;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5" name="Google Shape;5575;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6" name="Google Shape;5576;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7" name="Google Shape;5577;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8" name="Google Shape;5578;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79" name="Google Shape;5579;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0" name="Google Shape;5580;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1" name="Google Shape;5581;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2" name="Google Shape;5582;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3" name="Google Shape;5583;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4" name="Google Shape;5584;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5" name="Google Shape;5585;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6" name="Google Shape;5586;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7" name="Google Shape;5587;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8" name="Google Shape;5588;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89" name="Google Shape;5589;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0" name="Google Shape;5590;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1" name="Google Shape;5591;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2" name="Google Shape;5592;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3" name="Google Shape;5593;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4" name="Google Shape;5594;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5" name="Google Shape;5595;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6" name="Google Shape;5596;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7" name="Google Shape;5597;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8" name="Google Shape;5598;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599" name="Google Shape;5599;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0" name="Google Shape;5600;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1" name="Google Shape;5601;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2" name="Google Shape;5602;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3" name="Google Shape;5603;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4" name="Google Shape;5604;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5" name="Google Shape;5605;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6" name="Google Shape;5606;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7" name="Google Shape;5607;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8" name="Google Shape;5608;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09" name="Google Shape;5609;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0" name="Google Shape;5610;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1" name="Google Shape;5611;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2" name="Google Shape;5612;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3" name="Google Shape;5613;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4" name="Google Shape;5614;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5" name="Google Shape;5615;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6" name="Google Shape;5616;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7" name="Google Shape;5617;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8" name="Google Shape;5618;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19" name="Google Shape;5619;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0" name="Google Shape;5620;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1" name="Google Shape;5621;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2" name="Google Shape;5622;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3" name="Google Shape;5623;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4" name="Google Shape;5624;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5" name="Google Shape;5625;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6" name="Google Shape;5626;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7" name="Google Shape;5627;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8" name="Google Shape;5628;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29" name="Google Shape;5629;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0" name="Google Shape;5630;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1" name="Google Shape;5631;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2" name="Google Shape;5632;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3" name="Google Shape;5633;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4" name="Google Shape;5634;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5" name="Google Shape;5635;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6" name="Google Shape;5636;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7" name="Google Shape;5637;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8" name="Google Shape;5638;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39" name="Google Shape;5639;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0" name="Google Shape;5640;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1" name="Google Shape;5641;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2" name="Google Shape;5642;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3" name="Google Shape;5643;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4" name="Google Shape;5644;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5" name="Google Shape;5645;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6" name="Google Shape;5646;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7" name="Google Shape;5647;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8" name="Google Shape;5648;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49" name="Google Shape;5649;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0" name="Google Shape;5650;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1" name="Google Shape;5651;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2" name="Google Shape;5652;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3" name="Google Shape;5653;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4" name="Google Shape;5654;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5" name="Google Shape;5655;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6" name="Google Shape;5656;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7" name="Google Shape;5657;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8" name="Google Shape;5658;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59" name="Google Shape;5659;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0" name="Google Shape;5660;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1" name="Google Shape;5661;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2" name="Google Shape;5662;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3" name="Google Shape;5663;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4" name="Google Shape;5664;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5" name="Google Shape;5665;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6" name="Google Shape;5666;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7" name="Google Shape;5667;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8" name="Google Shape;5668;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69" name="Google Shape;5669;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0" name="Google Shape;5670;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1" name="Google Shape;5671;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2" name="Google Shape;5672;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3" name="Google Shape;5673;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4" name="Google Shape;5674;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5" name="Google Shape;5675;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6" name="Google Shape;5676;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7" name="Google Shape;5677;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8" name="Google Shape;5678;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79" name="Google Shape;5679;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0" name="Google Shape;5680;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1" name="Google Shape;5681;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2" name="Google Shape;5682;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3" name="Google Shape;5683;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4" name="Google Shape;5684;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5" name="Google Shape;5685;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6" name="Google Shape;5686;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7" name="Google Shape;5687;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8" name="Google Shape;5688;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89" name="Google Shape;5689;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0" name="Google Shape;5690;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1" name="Google Shape;5691;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2" name="Google Shape;5692;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3" name="Google Shape;5693;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4" name="Google Shape;5694;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5" name="Google Shape;5695;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6" name="Google Shape;5696;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7" name="Google Shape;5697;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8" name="Google Shape;5698;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699" name="Google Shape;5699;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0" name="Google Shape;5700;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1" name="Google Shape;5701;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2" name="Google Shape;5702;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3" name="Google Shape;5703;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4" name="Google Shape;5704;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5" name="Google Shape;5705;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6" name="Google Shape;5706;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7" name="Google Shape;5707;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8" name="Google Shape;5708;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09" name="Google Shape;5709;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0" name="Google Shape;5710;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1" name="Google Shape;5711;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2" name="Google Shape;5712;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3" name="Google Shape;5713;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4" name="Google Shape;5714;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5" name="Google Shape;5715;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6" name="Google Shape;5716;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7" name="Google Shape;5717;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8" name="Google Shape;5718;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19" name="Google Shape;5719;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0" name="Google Shape;5720;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1" name="Google Shape;5721;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2" name="Google Shape;5722;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3" name="Google Shape;5723;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4" name="Google Shape;5724;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5" name="Google Shape;5725;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6" name="Google Shape;5726;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7" name="Google Shape;5727;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8" name="Google Shape;5728;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29" name="Google Shape;5729;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0" name="Google Shape;5730;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1" name="Google Shape;5731;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2" name="Google Shape;5732;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3" name="Google Shape;5733;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4" name="Google Shape;5734;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5" name="Google Shape;5735;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6" name="Google Shape;5736;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7" name="Google Shape;5737;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8" name="Google Shape;5738;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39" name="Google Shape;5739;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0" name="Google Shape;5740;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1" name="Google Shape;5741;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2" name="Google Shape;5742;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3" name="Google Shape;5743;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4" name="Google Shape;5744;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5" name="Google Shape;5745;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6" name="Google Shape;5746;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7" name="Google Shape;5747;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8" name="Google Shape;5748;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49" name="Google Shape;5749;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0" name="Google Shape;5750;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1" name="Google Shape;5751;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2" name="Google Shape;5752;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3" name="Google Shape;5753;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4" name="Google Shape;5754;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5" name="Google Shape;5755;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6" name="Google Shape;5756;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7" name="Google Shape;5757;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8" name="Google Shape;5758;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59" name="Google Shape;5759;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0" name="Google Shape;5760;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1" name="Google Shape;5761;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2" name="Google Shape;5762;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3" name="Google Shape;5763;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4" name="Google Shape;5764;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5" name="Google Shape;5765;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6" name="Google Shape;5766;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7" name="Google Shape;5767;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8" name="Google Shape;5768;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69" name="Google Shape;5769;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0" name="Google Shape;5770;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1" name="Google Shape;5771;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2" name="Google Shape;5772;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3" name="Google Shape;5773;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4" name="Google Shape;5774;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5" name="Google Shape;5775;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6" name="Google Shape;5776;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7" name="Google Shape;5777;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8" name="Google Shape;5778;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79" name="Google Shape;5779;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0" name="Google Shape;5780;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1" name="Google Shape;5781;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2" name="Google Shape;5782;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3" name="Google Shape;5783;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4" name="Google Shape;5784;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5" name="Google Shape;5785;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6" name="Google Shape;5786;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7" name="Google Shape;5787;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8" name="Google Shape;5788;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89" name="Google Shape;5789;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0" name="Google Shape;5790;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1" name="Google Shape;5791;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2" name="Google Shape;5792;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3" name="Google Shape;5793;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4" name="Google Shape;5794;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5" name="Google Shape;5795;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6" name="Google Shape;5796;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7" name="Google Shape;5797;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8" name="Google Shape;5798;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799" name="Google Shape;5799;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0" name="Google Shape;5800;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1" name="Google Shape;5801;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2" name="Google Shape;5802;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3" name="Google Shape;5803;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4" name="Google Shape;5804;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5" name="Google Shape;5805;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6" name="Google Shape;5806;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7" name="Google Shape;5807;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8" name="Google Shape;5808;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09" name="Google Shape;5809;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0" name="Google Shape;5810;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1" name="Google Shape;5811;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2" name="Google Shape;5812;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3" name="Google Shape;5813;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4" name="Google Shape;5814;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5" name="Google Shape;5815;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6" name="Google Shape;5816;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7" name="Google Shape;5817;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8" name="Google Shape;5818;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19" name="Google Shape;5819;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0" name="Google Shape;5820;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1" name="Google Shape;5821;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2" name="Google Shape;5822;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3" name="Google Shape;5823;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4" name="Google Shape;5824;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5" name="Google Shape;5825;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6" name="Google Shape;5826;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7" name="Google Shape;5827;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8" name="Google Shape;5828;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29" name="Google Shape;5829;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0" name="Google Shape;5830;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1" name="Google Shape;5831;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2" name="Google Shape;5832;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3" name="Google Shape;5833;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4" name="Google Shape;5834;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5" name="Google Shape;5835;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6" name="Google Shape;5836;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7" name="Google Shape;5837;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8" name="Google Shape;5838;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39" name="Google Shape;5839;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0" name="Google Shape;5840;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1" name="Google Shape;5841;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2" name="Google Shape;5842;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3" name="Google Shape;5843;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4" name="Google Shape;5844;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5" name="Google Shape;5845;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6" name="Google Shape;5846;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7" name="Google Shape;5847;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8" name="Google Shape;5848;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49" name="Google Shape;5849;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0" name="Google Shape;5850;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1" name="Google Shape;5851;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2" name="Google Shape;5852;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3" name="Google Shape;5853;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4" name="Google Shape;5854;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5" name="Google Shape;5855;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6" name="Google Shape;5856;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7" name="Google Shape;5857;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8" name="Google Shape;5858;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59" name="Google Shape;5859;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0" name="Google Shape;5860;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1" name="Google Shape;5861;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2" name="Google Shape;5862;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3" name="Google Shape;5863;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4" name="Google Shape;5864;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5" name="Google Shape;5865;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6" name="Google Shape;5866;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7" name="Google Shape;5867;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8" name="Google Shape;5868;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69" name="Google Shape;5869;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0" name="Google Shape;5870;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1" name="Google Shape;5871;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2" name="Google Shape;5872;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3" name="Google Shape;5873;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4" name="Google Shape;5874;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5" name="Google Shape;5875;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6" name="Google Shape;5876;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7" name="Google Shape;5877;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8" name="Google Shape;5878;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79" name="Google Shape;5879;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0" name="Google Shape;5880;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1" name="Google Shape;5881;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2" name="Google Shape;5882;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3" name="Google Shape;5883;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4" name="Google Shape;5884;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5" name="Google Shape;5885;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6" name="Google Shape;5886;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7" name="Google Shape;5887;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8" name="Google Shape;5888;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89" name="Google Shape;5889;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0" name="Google Shape;5890;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1" name="Google Shape;5891;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2" name="Google Shape;5892;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3" name="Google Shape;5893;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4" name="Google Shape;5894;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5" name="Google Shape;5895;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6" name="Google Shape;5896;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7" name="Google Shape;5897;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8" name="Google Shape;5898;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899" name="Google Shape;5899;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0" name="Google Shape;5900;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1" name="Google Shape;5901;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2" name="Google Shape;5902;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3" name="Google Shape;5903;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4" name="Google Shape;5904;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5" name="Google Shape;5905;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6" name="Google Shape;5906;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7" name="Google Shape;5907;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8" name="Google Shape;5908;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09" name="Google Shape;5909;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0" name="Google Shape;5910;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1" name="Google Shape;5911;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2" name="Google Shape;5912;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3" name="Google Shape;5913;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4" name="Google Shape;5914;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5" name="Google Shape;5915;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6" name="Google Shape;5916;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7" name="Google Shape;5917;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8" name="Google Shape;5918;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19" name="Google Shape;5919;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0" name="Google Shape;5920;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1" name="Google Shape;5921;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2" name="Google Shape;5922;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3" name="Google Shape;5923;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4" name="Google Shape;5924;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5" name="Google Shape;5925;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6" name="Google Shape;5926;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7" name="Google Shape;5927;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8" name="Google Shape;5928;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29" name="Google Shape;5929;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0" name="Google Shape;5930;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1" name="Google Shape;5931;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2" name="Google Shape;5932;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3" name="Google Shape;5933;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4" name="Google Shape;5934;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5" name="Google Shape;5935;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6" name="Google Shape;5936;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7" name="Google Shape;5937;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8" name="Google Shape;5938;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39" name="Google Shape;5939;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0" name="Google Shape;5940;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1" name="Google Shape;5941;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2" name="Google Shape;5942;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3" name="Google Shape;5943;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4" name="Google Shape;5944;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5" name="Google Shape;5945;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6" name="Google Shape;5946;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7" name="Google Shape;5947;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8" name="Google Shape;5948;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49" name="Google Shape;5949;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0" name="Google Shape;5950;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1" name="Google Shape;5951;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2" name="Google Shape;5952;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3" name="Google Shape;5953;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4" name="Google Shape;5954;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5" name="Google Shape;5955;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6" name="Google Shape;5956;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7" name="Google Shape;5957;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8" name="Google Shape;5958;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59" name="Google Shape;5959;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0" name="Google Shape;5960;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1" name="Google Shape;5961;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2" name="Google Shape;5962;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3" name="Google Shape;5963;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4" name="Google Shape;5964;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5" name="Google Shape;5965;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6" name="Google Shape;5966;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7" name="Google Shape;5967;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8" name="Google Shape;5968;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69" name="Google Shape;5969;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0" name="Google Shape;5970;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1" name="Google Shape;5971;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2" name="Google Shape;5972;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3" name="Google Shape;5973;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4" name="Google Shape;5974;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5" name="Google Shape;5975;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6" name="Google Shape;5976;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7" name="Google Shape;5977;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8" name="Google Shape;5978;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79" name="Google Shape;5979;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0" name="Google Shape;5980;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1" name="Google Shape;5981;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2" name="Google Shape;5982;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3" name="Google Shape;5983;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4" name="Google Shape;5984;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5" name="Google Shape;5985;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6" name="Google Shape;5986;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7" name="Google Shape;5987;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8" name="Google Shape;5988;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89" name="Google Shape;5989;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0" name="Google Shape;5990;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1" name="Google Shape;5991;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2" name="Google Shape;5992;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3" name="Google Shape;5993;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4" name="Google Shape;5994;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5" name="Google Shape;5995;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6" name="Google Shape;5996;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7" name="Google Shape;5997;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8" name="Google Shape;5998;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5999" name="Google Shape;5999;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0" name="Google Shape;6000;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1" name="Google Shape;6001;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2" name="Google Shape;6002;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3" name="Google Shape;6003;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4" name="Google Shape;6004;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5" name="Google Shape;6005;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6" name="Google Shape;6006;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7" name="Google Shape;6007;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8" name="Google Shape;6008;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09" name="Google Shape;6009;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0" name="Google Shape;6010;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1" name="Google Shape;6011;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2" name="Google Shape;6012;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3" name="Google Shape;6013;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4" name="Google Shape;6014;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5" name="Google Shape;6015;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6" name="Google Shape;6016;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7" name="Google Shape;6017;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8" name="Google Shape;6018;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19" name="Google Shape;6019;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0" name="Google Shape;6020;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1" name="Google Shape;6021;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2" name="Google Shape;6022;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3" name="Google Shape;6023;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4" name="Google Shape;6024;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5" name="Google Shape;6025;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6" name="Google Shape;6026;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7" name="Google Shape;6027;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8" name="Google Shape;6028;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29" name="Google Shape;6029;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0" name="Google Shape;6030;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1" name="Google Shape;6031;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2" name="Google Shape;6032;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3" name="Google Shape;6033;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4" name="Google Shape;6034;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5" name="Google Shape;6035;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6" name="Google Shape;6036;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7" name="Google Shape;6037;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8" name="Google Shape;6038;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39" name="Google Shape;6039;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0" name="Google Shape;6040;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1" name="Google Shape;6041;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2" name="Google Shape;6042;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3" name="Google Shape;6043;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4" name="Google Shape;6044;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5" name="Google Shape;6045;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6" name="Google Shape;6046;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7" name="Google Shape;6047;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8" name="Google Shape;6048;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49" name="Google Shape;6049;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0" name="Google Shape;6050;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1" name="Google Shape;6051;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2" name="Google Shape;6052;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3" name="Google Shape;6053;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4" name="Google Shape;6054;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5" name="Google Shape;6055;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6" name="Google Shape;6056;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7" name="Google Shape;6057;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8" name="Google Shape;6058;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59" name="Google Shape;6059;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0" name="Google Shape;6060;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1" name="Google Shape;6061;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2" name="Google Shape;6062;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3" name="Google Shape;6063;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4" name="Google Shape;6064;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5" name="Google Shape;6065;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6" name="Google Shape;6066;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7" name="Google Shape;6067;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8" name="Google Shape;6068;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69" name="Google Shape;6069;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0" name="Google Shape;6070;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1" name="Google Shape;6071;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2" name="Google Shape;6072;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3" name="Google Shape;6073;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4" name="Google Shape;6074;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5" name="Google Shape;6075;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6" name="Google Shape;6076;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7" name="Google Shape;6077;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8" name="Google Shape;6078;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79" name="Google Shape;6079;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0" name="Google Shape;6080;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1" name="Google Shape;6081;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2" name="Google Shape;6082;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3" name="Google Shape;6083;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4" name="Google Shape;6084;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5" name="Google Shape;6085;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6" name="Google Shape;6086;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7" name="Google Shape;6087;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8" name="Google Shape;6088;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89" name="Google Shape;6089;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0" name="Google Shape;6090;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1" name="Google Shape;6091;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2" name="Google Shape;6092;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3" name="Google Shape;6093;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4" name="Google Shape;6094;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5" name="Google Shape;6095;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6" name="Google Shape;6096;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7" name="Google Shape;6097;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8" name="Google Shape;6098;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099" name="Google Shape;6099;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0" name="Google Shape;6100;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1" name="Google Shape;6101;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2" name="Google Shape;6102;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3" name="Google Shape;6103;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4" name="Google Shape;6104;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5" name="Google Shape;6105;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6" name="Google Shape;6106;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7" name="Google Shape;6107;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8" name="Google Shape;6108;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09" name="Google Shape;6109;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0" name="Google Shape;6110;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1" name="Google Shape;6111;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2" name="Google Shape;6112;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3" name="Google Shape;6113;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4" name="Google Shape;6114;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5" name="Google Shape;6115;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6" name="Google Shape;6116;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7" name="Google Shape;6117;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8" name="Google Shape;6118;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19" name="Google Shape;6119;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0" name="Google Shape;6120;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1" name="Google Shape;6121;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2" name="Google Shape;6122;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3" name="Google Shape;6123;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4" name="Google Shape;6124;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5" name="Google Shape;6125;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6" name="Google Shape;6126;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7" name="Google Shape;6127;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8" name="Google Shape;6128;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29" name="Google Shape;6129;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0" name="Google Shape;6130;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1" name="Google Shape;6131;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2" name="Google Shape;6132;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3" name="Google Shape;6133;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4" name="Google Shape;6134;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5" name="Google Shape;6135;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6" name="Google Shape;6136;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7" name="Google Shape;6137;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8" name="Google Shape;6138;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39" name="Google Shape;6139;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0" name="Google Shape;6140;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1" name="Google Shape;6141;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2" name="Google Shape;6142;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3" name="Google Shape;6143;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4" name="Google Shape;6144;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5" name="Google Shape;6145;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6" name="Google Shape;6146;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7" name="Google Shape;6147;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8" name="Google Shape;6148;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49" name="Google Shape;6149;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0" name="Google Shape;6150;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1" name="Google Shape;6151;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2" name="Google Shape;6152;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3" name="Google Shape;6153;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4" name="Google Shape;6154;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5" name="Google Shape;6155;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6" name="Google Shape;6156;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7" name="Google Shape;6157;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8" name="Google Shape;6158;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59" name="Google Shape;6159;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0" name="Google Shape;6160;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1" name="Google Shape;6161;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2" name="Google Shape;6162;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3" name="Google Shape;6163;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4" name="Google Shape;6164;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5" name="Google Shape;6165;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6" name="Google Shape;6166;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7" name="Google Shape;6167;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8" name="Google Shape;6168;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69" name="Google Shape;6169;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0" name="Google Shape;6170;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1" name="Google Shape;6171;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2" name="Google Shape;6172;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3" name="Google Shape;6173;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4" name="Google Shape;6174;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5" name="Google Shape;6175;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6" name="Google Shape;6176;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7" name="Google Shape;6177;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8" name="Google Shape;6178;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79" name="Google Shape;6179;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0" name="Google Shape;6180;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1" name="Google Shape;6181;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2" name="Google Shape;6182;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3" name="Google Shape;6183;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4" name="Google Shape;6184;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5" name="Google Shape;6185;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6" name="Google Shape;6186;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7" name="Google Shape;6187;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8" name="Google Shape;6188;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89" name="Google Shape;6189;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0" name="Google Shape;6190;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1" name="Google Shape;6191;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2" name="Google Shape;6192;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3" name="Google Shape;6193;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4" name="Google Shape;6194;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5" name="Google Shape;6195;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6" name="Google Shape;6196;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7" name="Google Shape;6197;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8" name="Google Shape;6198;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199" name="Google Shape;6199;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0" name="Google Shape;6200;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1" name="Google Shape;6201;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2" name="Google Shape;6202;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3" name="Google Shape;6203;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4" name="Google Shape;6204;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5" name="Google Shape;6205;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6" name="Google Shape;6206;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7" name="Google Shape;6207;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8" name="Google Shape;6208;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09" name="Google Shape;6209;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0" name="Google Shape;6210;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1" name="Google Shape;6211;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2" name="Google Shape;6212;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3" name="Google Shape;6213;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4" name="Google Shape;6214;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5" name="Google Shape;6215;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6" name="Google Shape;6216;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7" name="Google Shape;6217;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8" name="Google Shape;6218;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19" name="Google Shape;6219;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0" name="Google Shape;6220;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1" name="Google Shape;6221;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2" name="Google Shape;6222;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3" name="Google Shape;6223;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4" name="Google Shape;6224;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5" name="Google Shape;6225;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6" name="Google Shape;6226;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7" name="Google Shape;6227;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8" name="Google Shape;6228;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29" name="Google Shape;6229;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0" name="Google Shape;6230;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1" name="Google Shape;6231;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2" name="Google Shape;6232;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3" name="Google Shape;6233;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4" name="Google Shape;6234;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5" name="Google Shape;6235;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6" name="Google Shape;6236;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7" name="Google Shape;6237;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8" name="Google Shape;6238;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39" name="Google Shape;6239;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0" name="Google Shape;6240;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1" name="Google Shape;6241;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2" name="Google Shape;6242;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3" name="Google Shape;6243;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4" name="Google Shape;6244;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5" name="Google Shape;6245;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6" name="Google Shape;6246;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7" name="Google Shape;6247;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8" name="Google Shape;6248;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49" name="Google Shape;6249;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0" name="Google Shape;6250;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1" name="Google Shape;6251;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2" name="Google Shape;6252;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3" name="Google Shape;6253;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4" name="Google Shape;6254;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5" name="Google Shape;6255;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6" name="Google Shape;6256;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7" name="Google Shape;6257;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8" name="Google Shape;6258;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59" name="Google Shape;6259;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0" name="Google Shape;6260;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1" name="Google Shape;6261;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2" name="Google Shape;6262;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3" name="Google Shape;6263;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4" name="Google Shape;6264;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5" name="Google Shape;6265;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6" name="Google Shape;6266;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7" name="Google Shape;6267;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8" name="Google Shape;6268;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69" name="Google Shape;6269;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0" name="Google Shape;6270;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1" name="Google Shape;6271;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2" name="Google Shape;6272;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3" name="Google Shape;6273;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4" name="Google Shape;6274;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5" name="Google Shape;6275;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6" name="Google Shape;6276;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7" name="Google Shape;6277;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8" name="Google Shape;6278;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79" name="Google Shape;6279;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0" name="Google Shape;6280;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1" name="Google Shape;6281;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2" name="Google Shape;6282;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3" name="Google Shape;6283;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4" name="Google Shape;6284;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5" name="Google Shape;6285;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6" name="Google Shape;6286;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7" name="Google Shape;6287;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8" name="Google Shape;6288;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89" name="Google Shape;6289;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0" name="Google Shape;6290;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1" name="Google Shape;6291;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2" name="Google Shape;6292;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3" name="Google Shape;6293;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4" name="Google Shape;6294;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5" name="Google Shape;6295;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6" name="Google Shape;6296;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7" name="Google Shape;6297;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8" name="Google Shape;6298;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299" name="Google Shape;6299;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0" name="Google Shape;6300;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1" name="Google Shape;6301;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2" name="Google Shape;6302;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3" name="Google Shape;6303;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4" name="Google Shape;6304;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5" name="Google Shape;6305;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6" name="Google Shape;6306;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7" name="Google Shape;6307;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8" name="Google Shape;6308;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09" name="Google Shape;6309;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0" name="Google Shape;6310;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1" name="Google Shape;6311;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2" name="Google Shape;6312;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3" name="Google Shape;6313;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4" name="Google Shape;6314;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5" name="Google Shape;6315;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6" name="Google Shape;6316;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7" name="Google Shape;6317;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8" name="Google Shape;6318;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19" name="Google Shape;6319;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0" name="Google Shape;6320;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1" name="Google Shape;6321;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2" name="Google Shape;6322;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3" name="Google Shape;6323;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4" name="Google Shape;6324;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5" name="Google Shape;6325;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6" name="Google Shape;6326;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7" name="Google Shape;6327;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8" name="Google Shape;6328;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29" name="Google Shape;6329;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0" name="Google Shape;6330;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1" name="Google Shape;6331;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2" name="Google Shape;6332;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3" name="Google Shape;6333;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4" name="Google Shape;6334;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5" name="Google Shape;6335;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6" name="Google Shape;6336;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7" name="Google Shape;6337;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8" name="Google Shape;6338;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39" name="Google Shape;6339;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0" name="Google Shape;6340;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1" name="Google Shape;6341;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2" name="Google Shape;6342;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3" name="Google Shape;6343;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4" name="Google Shape;6344;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5" name="Google Shape;6345;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6" name="Google Shape;6346;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7" name="Google Shape;6347;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8" name="Google Shape;6348;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49" name="Google Shape;6349;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0" name="Google Shape;6350;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1" name="Google Shape;6351;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2" name="Google Shape;6352;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3" name="Google Shape;6353;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4" name="Google Shape;6354;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5" name="Google Shape;6355;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6" name="Google Shape;6356;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7" name="Google Shape;6357;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8" name="Google Shape;6358;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59" name="Google Shape;6359;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0" name="Google Shape;6360;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1" name="Google Shape;6361;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2" name="Google Shape;6362;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3" name="Google Shape;6363;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4" name="Google Shape;6364;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5" name="Google Shape;6365;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6" name="Google Shape;6366;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7" name="Google Shape;6367;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8" name="Google Shape;6368;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69" name="Google Shape;6369;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0" name="Google Shape;6370;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1" name="Google Shape;6371;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2" name="Google Shape;6372;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3" name="Google Shape;6373;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4" name="Google Shape;6374;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5" name="Google Shape;6375;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6" name="Google Shape;6376;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7" name="Google Shape;6377;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8" name="Google Shape;6378;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79" name="Google Shape;6379;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0" name="Google Shape;6380;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1" name="Google Shape;6381;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2" name="Google Shape;6382;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3" name="Google Shape;6383;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4" name="Google Shape;6384;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5" name="Google Shape;6385;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6" name="Google Shape;6386;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7" name="Google Shape;6387;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8" name="Google Shape;6388;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89" name="Google Shape;6389;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0" name="Google Shape;6390;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1" name="Google Shape;6391;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2" name="Google Shape;6392;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3" name="Google Shape;6393;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4" name="Google Shape;6394;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5" name="Google Shape;6395;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6" name="Google Shape;6396;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7" name="Google Shape;6397;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8" name="Google Shape;6398;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399" name="Google Shape;6399;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0" name="Google Shape;6400;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1" name="Google Shape;6401;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2" name="Google Shape;6402;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3" name="Google Shape;6403;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4" name="Google Shape;6404;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5" name="Google Shape;6405;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6" name="Google Shape;6406;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7" name="Google Shape;6407;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8" name="Google Shape;6408;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09" name="Google Shape;6409;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0" name="Google Shape;6410;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1" name="Google Shape;6411;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2" name="Google Shape;6412;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3" name="Google Shape;6413;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4" name="Google Shape;6414;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5" name="Google Shape;6415;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6" name="Google Shape;6416;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7" name="Google Shape;6417;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8" name="Google Shape;6418;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19" name="Google Shape;6419;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0" name="Google Shape;6420;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1" name="Google Shape;6421;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2" name="Google Shape;6422;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3" name="Google Shape;6423;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4" name="Google Shape;6424;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5" name="Google Shape;6425;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6" name="Google Shape;6426;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7" name="Google Shape;6427;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8" name="Google Shape;6428;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29" name="Google Shape;6429;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0" name="Google Shape;6430;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1" name="Google Shape;6431;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2" name="Google Shape;6432;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3" name="Google Shape;6433;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4" name="Google Shape;6434;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5" name="Google Shape;6435;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6" name="Google Shape;6436;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7" name="Google Shape;6437;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8" name="Google Shape;6438;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39" name="Google Shape;6439;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0" name="Google Shape;6440;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1" name="Google Shape;6441;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2" name="Google Shape;6442;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3" name="Google Shape;6443;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4" name="Google Shape;6444;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5" name="Google Shape;6445;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6" name="Google Shape;6446;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7" name="Google Shape;6447;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8" name="Google Shape;6448;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49" name="Google Shape;6449;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0" name="Google Shape;6450;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1" name="Google Shape;6451;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2" name="Google Shape;6452;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3" name="Google Shape;6453;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4" name="Google Shape;6454;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5" name="Google Shape;6455;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6" name="Google Shape;6456;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7" name="Google Shape;6457;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8" name="Google Shape;6458;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59" name="Google Shape;6459;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0" name="Google Shape;6460;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1" name="Google Shape;6461;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2" name="Google Shape;6462;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3" name="Google Shape;6463;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4" name="Google Shape;6464;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5" name="Google Shape;6465;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6" name="Google Shape;6466;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7" name="Google Shape;6467;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8" name="Google Shape;6468;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69" name="Google Shape;6469;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0" name="Google Shape;6470;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1" name="Google Shape;6471;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2" name="Google Shape;6472;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3" name="Google Shape;6473;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4" name="Google Shape;6474;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5" name="Google Shape;6475;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6" name="Google Shape;6476;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7" name="Google Shape;6477;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8" name="Google Shape;6478;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79" name="Google Shape;6479;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0" name="Google Shape;6480;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1" name="Google Shape;6481;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2" name="Google Shape;6482;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3" name="Google Shape;6483;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4" name="Google Shape;6484;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5" name="Google Shape;6485;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6" name="Google Shape;6486;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7" name="Google Shape;6487;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8" name="Google Shape;6488;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89" name="Google Shape;6489;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0" name="Google Shape;6490;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1" name="Google Shape;6491;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2" name="Google Shape;6492;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3" name="Google Shape;6493;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4" name="Google Shape;6494;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5" name="Google Shape;6495;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6" name="Google Shape;6496;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7" name="Google Shape;6497;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8" name="Google Shape;6498;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499" name="Google Shape;6499;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0" name="Google Shape;6500;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1" name="Google Shape;6501;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2" name="Google Shape;6502;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3" name="Google Shape;6503;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4" name="Google Shape;6504;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5" name="Google Shape;6505;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6" name="Google Shape;6506;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7" name="Google Shape;6507;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8" name="Google Shape;6508;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09" name="Google Shape;6509;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0" name="Google Shape;6510;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1" name="Google Shape;6511;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2" name="Google Shape;6512;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3" name="Google Shape;6513;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4" name="Google Shape;6514;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5" name="Google Shape;6515;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6" name="Google Shape;6516;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7" name="Google Shape;6517;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8" name="Google Shape;6518;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19" name="Google Shape;6519;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0" name="Google Shape;6520;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1" name="Google Shape;6521;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2" name="Google Shape;6522;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3" name="Google Shape;6523;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4" name="Google Shape;6524;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5" name="Google Shape;6525;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6" name="Google Shape;6526;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7" name="Google Shape;6527;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8" name="Google Shape;6528;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29" name="Google Shape;6529;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0" name="Google Shape;6530;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1" name="Google Shape;6531;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2" name="Google Shape;6532;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3" name="Google Shape;6533;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4" name="Google Shape;6534;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5" name="Google Shape;6535;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6" name="Google Shape;6536;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7" name="Google Shape;6537;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8" name="Google Shape;6538;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39" name="Google Shape;6539;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0" name="Google Shape;6540;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1" name="Google Shape;6541;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2" name="Google Shape;6542;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3" name="Google Shape;6543;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4" name="Google Shape;6544;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5" name="Google Shape;6545;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6" name="Google Shape;6546;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7" name="Google Shape;6547;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8" name="Google Shape;6548;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49" name="Google Shape;6549;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0" name="Google Shape;6550;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1" name="Google Shape;6551;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2" name="Google Shape;6552;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3" name="Google Shape;6553;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4" name="Google Shape;6554;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5" name="Google Shape;6555;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6" name="Google Shape;6556;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7" name="Google Shape;6557;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8" name="Google Shape;6558;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59" name="Google Shape;6559;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0" name="Google Shape;6560;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1" name="Google Shape;6561;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2" name="Google Shape;6562;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3" name="Google Shape;6563;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4" name="Google Shape;6564;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5" name="Google Shape;6565;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6" name="Google Shape;6566;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7" name="Google Shape;6567;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8" name="Google Shape;6568;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69" name="Google Shape;6569;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0" name="Google Shape;6570;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1" name="Google Shape;6571;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2" name="Google Shape;6572;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3" name="Google Shape;6573;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4" name="Google Shape;6574;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5" name="Google Shape;6575;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6" name="Google Shape;6576;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7" name="Google Shape;6577;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8" name="Google Shape;6578;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79" name="Google Shape;6579;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0" name="Google Shape;6580;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1" name="Google Shape;6581;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2" name="Google Shape;6582;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3" name="Google Shape;6583;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4" name="Google Shape;6584;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5" name="Google Shape;6585;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6" name="Google Shape;6586;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7" name="Google Shape;6587;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8" name="Google Shape;6588;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89" name="Google Shape;6589;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0" name="Google Shape;6590;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1" name="Google Shape;6591;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2" name="Google Shape;6592;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3" name="Google Shape;6593;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4" name="Google Shape;6594;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5" name="Google Shape;6595;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6" name="Google Shape;6596;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7" name="Google Shape;6597;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8" name="Google Shape;6598;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599" name="Google Shape;6599;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0" name="Google Shape;6600;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1" name="Google Shape;6601;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2" name="Google Shape;6602;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3" name="Google Shape;6603;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4" name="Google Shape;6604;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5" name="Google Shape;6605;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6" name="Google Shape;6606;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7" name="Google Shape;6607;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8" name="Google Shape;6608;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09" name="Google Shape;6609;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0" name="Google Shape;6610;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1" name="Google Shape;6611;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2" name="Google Shape;6612;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3" name="Google Shape;6613;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4" name="Google Shape;6614;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5" name="Google Shape;6615;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6" name="Google Shape;6616;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7" name="Google Shape;6617;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8" name="Google Shape;6618;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19" name="Google Shape;6619;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0" name="Google Shape;6620;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1" name="Google Shape;6621;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2" name="Google Shape;6622;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3" name="Google Shape;6623;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4" name="Google Shape;6624;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5" name="Google Shape;6625;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6" name="Google Shape;6626;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7" name="Google Shape;6627;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8" name="Google Shape;6628;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29" name="Google Shape;6629;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0" name="Google Shape;6630;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1" name="Google Shape;6631;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2" name="Google Shape;6632;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3" name="Google Shape;6633;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4" name="Google Shape;6634;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5" name="Google Shape;6635;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6" name="Google Shape;6636;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7" name="Google Shape;6637;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8" name="Google Shape;6638;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39" name="Google Shape;6639;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0" name="Google Shape;6640;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1" name="Google Shape;6641;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2" name="Google Shape;6642;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3" name="Google Shape;6643;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4" name="Google Shape;6644;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5" name="Google Shape;6645;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6" name="Google Shape;6646;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7" name="Google Shape;6647;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8" name="Google Shape;6648;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49" name="Google Shape;6649;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0" name="Google Shape;6650;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1" name="Google Shape;6651;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2" name="Google Shape;6652;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3" name="Google Shape;6653;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4" name="Google Shape;6654;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5" name="Google Shape;6655;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6" name="Google Shape;6656;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7" name="Google Shape;6657;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8" name="Google Shape;6658;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59" name="Google Shape;6659;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0" name="Google Shape;6660;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1" name="Google Shape;6661;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2" name="Google Shape;6662;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3" name="Google Shape;6663;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4" name="Google Shape;6664;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5" name="Google Shape;6665;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6" name="Google Shape;6666;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7" name="Google Shape;6667;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8" name="Google Shape;6668;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69" name="Google Shape;6669;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0" name="Google Shape;6670;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1" name="Google Shape;6671;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2" name="Google Shape;6672;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3" name="Google Shape;6673;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4" name="Google Shape;6674;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5" name="Google Shape;6675;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6" name="Google Shape;6676;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7" name="Google Shape;6677;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8" name="Google Shape;6678;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79" name="Google Shape;6679;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0" name="Google Shape;6680;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1" name="Google Shape;6681;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2" name="Google Shape;6682;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3" name="Google Shape;6683;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4" name="Google Shape;6684;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5" name="Google Shape;6685;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6" name="Google Shape;6686;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7" name="Google Shape;6687;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8" name="Google Shape;6688;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89" name="Google Shape;6689;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0" name="Google Shape;6690;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1" name="Google Shape;6691;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2" name="Google Shape;6692;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3" name="Google Shape;6693;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4" name="Google Shape;6694;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5" name="Google Shape;6695;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6" name="Google Shape;6696;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7" name="Google Shape;6697;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8" name="Google Shape;6698;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699" name="Google Shape;6699;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0" name="Google Shape;6700;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1" name="Google Shape;6701;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2" name="Google Shape;6702;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3" name="Google Shape;6703;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4" name="Google Shape;6704;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5" name="Google Shape;6705;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6" name="Google Shape;6706;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7" name="Google Shape;6707;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8" name="Google Shape;6708;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09" name="Google Shape;6709;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0" name="Google Shape;6710;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1" name="Google Shape;6711;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2" name="Google Shape;6712;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3" name="Google Shape;6713;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4" name="Google Shape;6714;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5" name="Google Shape;6715;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6" name="Google Shape;6716;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7" name="Google Shape;6717;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8" name="Google Shape;6718;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19" name="Google Shape;6719;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0" name="Google Shape;6720;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1" name="Google Shape;6721;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2" name="Google Shape;6722;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3" name="Google Shape;6723;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4" name="Google Shape;6724;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5" name="Google Shape;6725;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6" name="Google Shape;6726;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7" name="Google Shape;6727;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8" name="Google Shape;6728;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29" name="Google Shape;6729;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0" name="Google Shape;6730;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1" name="Google Shape;6731;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2" name="Google Shape;6732;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3" name="Google Shape;6733;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4" name="Google Shape;6734;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5" name="Google Shape;6735;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6" name="Google Shape;6736;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7" name="Google Shape;6737;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8" name="Google Shape;6738;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39" name="Google Shape;6739;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0" name="Google Shape;6740;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1" name="Google Shape;6741;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2" name="Google Shape;6742;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3" name="Google Shape;6743;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4" name="Google Shape;6744;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5" name="Google Shape;6745;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6" name="Google Shape;6746;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7" name="Google Shape;6747;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8" name="Google Shape;6748;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49" name="Google Shape;6749;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0" name="Google Shape;6750;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1" name="Google Shape;6751;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2" name="Google Shape;6752;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3" name="Google Shape;6753;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4" name="Google Shape;6754;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5" name="Google Shape;6755;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6" name="Google Shape;6756;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7" name="Google Shape;6757;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8" name="Google Shape;6758;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59" name="Google Shape;6759;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0" name="Google Shape;6760;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1" name="Google Shape;6761;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2" name="Google Shape;6762;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3" name="Google Shape;6763;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4" name="Google Shape;6764;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5" name="Google Shape;6765;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6" name="Google Shape;6766;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7" name="Google Shape;6767;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8" name="Google Shape;6768;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69" name="Google Shape;6769;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0" name="Google Shape;6770;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1" name="Google Shape;6771;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2" name="Google Shape;6772;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3" name="Google Shape;6773;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4" name="Google Shape;6774;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5" name="Google Shape;6775;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6" name="Google Shape;6776;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7" name="Google Shape;6777;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8" name="Google Shape;6778;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79" name="Google Shape;6779;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0" name="Google Shape;6780;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1" name="Google Shape;6781;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2" name="Google Shape;6782;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3" name="Google Shape;6783;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4" name="Google Shape;6784;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5" name="Google Shape;6785;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6" name="Google Shape;6786;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7" name="Google Shape;6787;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8" name="Google Shape;6788;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89" name="Google Shape;6789;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0" name="Google Shape;6790;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1" name="Google Shape;6791;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2" name="Google Shape;6792;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3" name="Google Shape;6793;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4" name="Google Shape;6794;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5" name="Google Shape;6795;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6" name="Google Shape;6796;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7" name="Google Shape;6797;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8" name="Google Shape;6798;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799" name="Google Shape;6799;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0" name="Google Shape;6800;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1" name="Google Shape;6801;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2" name="Google Shape;6802;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3" name="Google Shape;6803;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4" name="Google Shape;6804;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5" name="Google Shape;6805;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6" name="Google Shape;6806;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7" name="Google Shape;6807;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8" name="Google Shape;6808;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09" name="Google Shape;6809;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0" name="Google Shape;6810;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1" name="Google Shape;6811;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2" name="Google Shape;6812;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3" name="Google Shape;6813;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4" name="Google Shape;6814;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5" name="Google Shape;6815;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6" name="Google Shape;6816;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7" name="Google Shape;6817;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8" name="Google Shape;6818;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19" name="Google Shape;6819;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0" name="Google Shape;6820;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1" name="Google Shape;6821;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2" name="Google Shape;6822;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3" name="Google Shape;6823;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4" name="Google Shape;6824;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5" name="Google Shape;6825;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6" name="Google Shape;6826;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7" name="Google Shape;6827;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8" name="Google Shape;6828;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29" name="Google Shape;6829;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0" name="Google Shape;6830;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1" name="Google Shape;6831;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2" name="Google Shape;6832;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3" name="Google Shape;6833;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4" name="Google Shape;6834;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5" name="Google Shape;6835;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6" name="Google Shape;6836;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7" name="Google Shape;6837;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8" name="Google Shape;6838;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39" name="Google Shape;6839;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0" name="Google Shape;6840;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1" name="Google Shape;6841;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2" name="Google Shape;6842;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3" name="Google Shape;6843;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4" name="Google Shape;6844;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5" name="Google Shape;6845;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6" name="Google Shape;6846;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7" name="Google Shape;6847;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8" name="Google Shape;6848;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49" name="Google Shape;6849;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0" name="Google Shape;6850;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1" name="Google Shape;6851;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2" name="Google Shape;6852;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3" name="Google Shape;6853;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4" name="Google Shape;6854;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5" name="Google Shape;6855;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6" name="Google Shape;6856;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7" name="Google Shape;6857;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8" name="Google Shape;6858;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59" name="Google Shape;6859;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0" name="Google Shape;6860;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1" name="Google Shape;6861;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2" name="Google Shape;6862;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3" name="Google Shape;6863;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4" name="Google Shape;6864;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5" name="Google Shape;6865;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6" name="Google Shape;6866;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7" name="Google Shape;6867;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8" name="Google Shape;6868;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69" name="Google Shape;6869;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0" name="Google Shape;6870;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1" name="Google Shape;6871;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2" name="Google Shape;6872;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3" name="Google Shape;6873;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4" name="Google Shape;6874;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5" name="Google Shape;6875;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6" name="Google Shape;6876;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7" name="Google Shape;6877;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8" name="Google Shape;6878;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79" name="Google Shape;6879;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0" name="Google Shape;6880;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1" name="Google Shape;6881;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2" name="Google Shape;6882;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3" name="Google Shape;6883;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4" name="Google Shape;6884;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5" name="Google Shape;6885;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6" name="Google Shape;6886;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7" name="Google Shape;6887;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8" name="Google Shape;6888;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89" name="Google Shape;6889;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0" name="Google Shape;6890;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1" name="Google Shape;6891;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2" name="Google Shape;6892;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3" name="Google Shape;6893;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4" name="Google Shape;6894;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5" name="Google Shape;6895;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6" name="Google Shape;6896;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7" name="Google Shape;6897;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8" name="Google Shape;6898;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899" name="Google Shape;6899;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0" name="Google Shape;6900;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1" name="Google Shape;6901;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2" name="Google Shape;6902;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3" name="Google Shape;6903;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4" name="Google Shape;6904;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5" name="Google Shape;6905;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6" name="Google Shape;6906;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7" name="Google Shape;6907;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8" name="Google Shape;6908;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09" name="Google Shape;6909;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0" name="Google Shape;6910;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1" name="Google Shape;6911;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2" name="Google Shape;6912;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3" name="Google Shape;6913;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4" name="Google Shape;6914;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5" name="Google Shape;6915;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6" name="Google Shape;6916;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7" name="Google Shape;6917;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8" name="Google Shape;6918;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19" name="Google Shape;6919;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0" name="Google Shape;6920;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1" name="Google Shape;6921;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2" name="Google Shape;6922;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3" name="Google Shape;6923;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4" name="Google Shape;6924;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5" name="Google Shape;6925;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6" name="Google Shape;6926;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7" name="Google Shape;6927;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8" name="Google Shape;6928;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29" name="Google Shape;6929;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0" name="Google Shape;6930;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1" name="Google Shape;6931;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2" name="Google Shape;6932;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3" name="Google Shape;6933;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4" name="Google Shape;6934;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5" name="Google Shape;6935;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6" name="Google Shape;6936;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7" name="Google Shape;6937;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8" name="Google Shape;6938;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39" name="Google Shape;6939;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0" name="Google Shape;6940;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1" name="Google Shape;6941;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2" name="Google Shape;6942;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3" name="Google Shape;6943;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4" name="Google Shape;6944;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5" name="Google Shape;6945;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6" name="Google Shape;6946;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7" name="Google Shape;6947;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8" name="Google Shape;6948;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49" name="Google Shape;6949;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0" name="Google Shape;6950;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1" name="Google Shape;6951;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2" name="Google Shape;6952;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3" name="Google Shape;6953;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4" name="Google Shape;6954;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5" name="Google Shape;6955;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6" name="Google Shape;6956;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7" name="Google Shape;6957;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8" name="Google Shape;6958;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59" name="Google Shape;6959;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0" name="Google Shape;6960;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1" name="Google Shape;6961;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2" name="Google Shape;6962;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3" name="Google Shape;6963;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4" name="Google Shape;6964;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5" name="Google Shape;6965;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6" name="Google Shape;6966;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7" name="Google Shape;6967;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8" name="Google Shape;6968;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69" name="Google Shape;6969;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0" name="Google Shape;6970;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1" name="Google Shape;6971;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2" name="Google Shape;6972;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3" name="Google Shape;6973;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4" name="Google Shape;6974;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5" name="Google Shape;6975;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6" name="Google Shape;6976;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7" name="Google Shape;6977;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8" name="Google Shape;6978;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79" name="Google Shape;6979;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0" name="Google Shape;6980;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1" name="Google Shape;6981;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2" name="Google Shape;6982;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3" name="Google Shape;6983;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4" name="Google Shape;6984;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5" name="Google Shape;6985;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6" name="Google Shape;6986;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7" name="Google Shape;6987;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8" name="Google Shape;6988;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89" name="Google Shape;6989;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0" name="Google Shape;6990;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1" name="Google Shape;6991;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2" name="Google Shape;6992;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3" name="Google Shape;6993;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4" name="Google Shape;6994;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5" name="Google Shape;6995;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6" name="Google Shape;6996;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7" name="Google Shape;6997;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8" name="Google Shape;6998;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6999" name="Google Shape;6999;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0" name="Google Shape;7000;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1" name="Google Shape;7001;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2" name="Google Shape;7002;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3" name="Google Shape;7003;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4" name="Google Shape;7004;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5" name="Google Shape;7005;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6" name="Google Shape;7006;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7" name="Google Shape;7007;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8" name="Google Shape;7008;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09" name="Google Shape;7009;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0" name="Google Shape;7010;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1" name="Google Shape;7011;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2" name="Google Shape;7012;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3" name="Google Shape;7013;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4" name="Google Shape;7014;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5" name="Google Shape;7015;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6" name="Google Shape;7016;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7" name="Google Shape;7017;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8" name="Google Shape;7018;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19" name="Google Shape;7019;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0" name="Google Shape;7020;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1" name="Google Shape;7021;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2" name="Google Shape;7022;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3" name="Google Shape;7023;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4" name="Google Shape;7024;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5" name="Google Shape;7025;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6" name="Google Shape;7026;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7" name="Google Shape;7027;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8" name="Google Shape;7028;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29" name="Google Shape;7029;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0" name="Google Shape;7030;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1" name="Google Shape;7031;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2" name="Google Shape;7032;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3" name="Google Shape;7033;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4" name="Google Shape;7034;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5" name="Google Shape;7035;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6" name="Google Shape;7036;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7" name="Google Shape;7037;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8" name="Google Shape;7038;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39" name="Google Shape;7039;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0" name="Google Shape;7040;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1" name="Google Shape;7041;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2" name="Google Shape;7042;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3" name="Google Shape;7043;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4" name="Google Shape;7044;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5" name="Google Shape;7045;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6" name="Google Shape;7046;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7" name="Google Shape;7047;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8" name="Google Shape;7048;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49" name="Google Shape;7049;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0" name="Google Shape;7050;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1" name="Google Shape;7051;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2" name="Google Shape;7052;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3" name="Google Shape;7053;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4" name="Google Shape;7054;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5" name="Google Shape;7055;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6" name="Google Shape;7056;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7" name="Google Shape;7057;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8" name="Google Shape;7058;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59" name="Google Shape;7059;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0" name="Google Shape;7060;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1" name="Google Shape;7061;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2" name="Google Shape;7062;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3" name="Google Shape;7063;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4" name="Google Shape;7064;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5" name="Google Shape;7065;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6" name="Google Shape;7066;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7" name="Google Shape;7067;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8" name="Google Shape;7068;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69" name="Google Shape;7069;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0" name="Google Shape;7070;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1" name="Google Shape;7071;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2" name="Google Shape;7072;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3" name="Google Shape;7073;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4" name="Google Shape;7074;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5" name="Google Shape;7075;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6" name="Google Shape;7076;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7" name="Google Shape;7077;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8" name="Google Shape;7078;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79" name="Google Shape;7079;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0" name="Google Shape;7080;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1" name="Google Shape;7081;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2" name="Google Shape;7082;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3" name="Google Shape;7083;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4" name="Google Shape;7084;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5" name="Google Shape;7085;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6" name="Google Shape;7086;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7" name="Google Shape;7087;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8" name="Google Shape;7088;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89" name="Google Shape;7089;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0" name="Google Shape;7090;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1" name="Google Shape;7091;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2" name="Google Shape;7092;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3" name="Google Shape;7093;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4" name="Google Shape;7094;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5" name="Google Shape;7095;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6" name="Google Shape;7096;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7" name="Google Shape;7097;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8" name="Google Shape;7098;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099" name="Google Shape;7099;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0" name="Google Shape;7100;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1" name="Google Shape;7101;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2" name="Google Shape;7102;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3" name="Google Shape;7103;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4" name="Google Shape;7104;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5" name="Google Shape;7105;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6" name="Google Shape;7106;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7" name="Google Shape;7107;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8" name="Google Shape;7108;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09" name="Google Shape;7109;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0" name="Google Shape;7110;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1" name="Google Shape;7111;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2" name="Google Shape;7112;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3" name="Google Shape;7113;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4" name="Google Shape;7114;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5" name="Google Shape;7115;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6" name="Google Shape;7116;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7" name="Google Shape;7117;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8" name="Google Shape;7118;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19" name="Google Shape;7119;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0" name="Google Shape;7120;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1" name="Google Shape;7121;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2" name="Google Shape;7122;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3" name="Google Shape;7123;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4" name="Google Shape;7124;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5" name="Google Shape;7125;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6" name="Google Shape;7126;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7" name="Google Shape;7127;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8" name="Google Shape;7128;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29" name="Google Shape;7129;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0" name="Google Shape;7130;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1" name="Google Shape;7131;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2" name="Google Shape;7132;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3" name="Google Shape;7133;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4" name="Google Shape;7134;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5" name="Google Shape;7135;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6" name="Google Shape;7136;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7" name="Google Shape;7137;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8" name="Google Shape;7138;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39" name="Google Shape;7139;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0" name="Google Shape;7140;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1" name="Google Shape;7141;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2" name="Google Shape;7142;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3" name="Google Shape;7143;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4" name="Google Shape;7144;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5" name="Google Shape;7145;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6" name="Google Shape;7146;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7" name="Google Shape;7147;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8" name="Google Shape;7148;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49" name="Google Shape;7149;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0" name="Google Shape;7150;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1" name="Google Shape;7151;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2" name="Google Shape;7152;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3" name="Google Shape;7153;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4" name="Google Shape;7154;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5" name="Google Shape;7155;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6" name="Google Shape;7156;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7" name="Google Shape;7157;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8" name="Google Shape;7158;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59" name="Google Shape;7159;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0" name="Google Shape;7160;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1" name="Google Shape;7161;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2" name="Google Shape;7162;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3" name="Google Shape;7163;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4" name="Google Shape;7164;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5" name="Google Shape;7165;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6" name="Google Shape;7166;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7" name="Google Shape;7167;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8" name="Google Shape;7168;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69" name="Google Shape;7169;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0" name="Google Shape;7170;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1" name="Google Shape;7171;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2" name="Google Shape;7172;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3" name="Google Shape;7173;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4" name="Google Shape;7174;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5" name="Google Shape;7175;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6" name="Google Shape;7176;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7" name="Google Shape;7177;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8" name="Google Shape;7178;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79" name="Google Shape;7179;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0" name="Google Shape;7180;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1" name="Google Shape;7181;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2" name="Google Shape;7182;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3" name="Google Shape;7183;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4" name="Google Shape;7184;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5" name="Google Shape;7185;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6" name="Google Shape;7186;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7" name="Google Shape;7187;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8" name="Google Shape;7188;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89" name="Google Shape;7189;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0" name="Google Shape;7190;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1" name="Google Shape;7191;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2" name="Google Shape;7192;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3" name="Google Shape;7193;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4" name="Google Shape;7194;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5" name="Google Shape;7195;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6" name="Google Shape;7196;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7" name="Google Shape;7197;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8" name="Google Shape;7198;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199" name="Google Shape;7199;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0" name="Google Shape;7200;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1" name="Google Shape;7201;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2" name="Google Shape;7202;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3" name="Google Shape;7203;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4" name="Google Shape;7204;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5" name="Google Shape;7205;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6" name="Google Shape;7206;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7" name="Google Shape;7207;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8" name="Google Shape;7208;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09" name="Google Shape;7209;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0" name="Google Shape;7210;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1" name="Google Shape;7211;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2" name="Google Shape;7212;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3" name="Google Shape;7213;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4" name="Google Shape;7214;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5" name="Google Shape;7215;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6" name="Google Shape;7216;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7" name="Google Shape;7217;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8" name="Google Shape;7218;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19" name="Google Shape;7219;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0" name="Google Shape;7220;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1" name="Google Shape;7221;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2" name="Google Shape;7222;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3" name="Google Shape;7223;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4" name="Google Shape;7224;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5" name="Google Shape;7225;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6" name="Google Shape;7226;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7" name="Google Shape;7227;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8" name="Google Shape;7228;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29" name="Google Shape;7229;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0" name="Google Shape;7230;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1" name="Google Shape;7231;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2" name="Google Shape;7232;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3" name="Google Shape;7233;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4" name="Google Shape;7234;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5" name="Google Shape;7235;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6" name="Google Shape;7236;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7" name="Google Shape;7237;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8" name="Google Shape;7238;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39" name="Google Shape;7239;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0" name="Google Shape;7240;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1" name="Google Shape;7241;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2" name="Google Shape;7242;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3" name="Google Shape;7243;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4" name="Google Shape;7244;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5" name="Google Shape;7245;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6" name="Google Shape;7246;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7" name="Google Shape;7247;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8" name="Google Shape;7248;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49" name="Google Shape;7249;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0" name="Google Shape;7250;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1" name="Google Shape;7251;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2" name="Google Shape;7252;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3" name="Google Shape;7253;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4" name="Google Shape;7254;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5" name="Google Shape;7255;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6" name="Google Shape;7256;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7" name="Google Shape;7257;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8" name="Google Shape;7258;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59" name="Google Shape;7259;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0" name="Google Shape;7260;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1" name="Google Shape;7261;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2" name="Google Shape;7262;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3" name="Google Shape;7263;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4" name="Google Shape;7264;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5" name="Google Shape;7265;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6" name="Google Shape;7266;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7" name="Google Shape;7267;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8" name="Google Shape;7268;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69" name="Google Shape;7269;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0" name="Google Shape;7270;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1" name="Google Shape;7271;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2" name="Google Shape;7272;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3" name="Google Shape;7273;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4" name="Google Shape;7274;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5" name="Google Shape;7275;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6" name="Google Shape;7276;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7" name="Google Shape;7277;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8" name="Google Shape;7278;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79" name="Google Shape;7279;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0" name="Google Shape;7280;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1" name="Google Shape;7281;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2" name="Google Shape;7282;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3" name="Google Shape;7283;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4" name="Google Shape;7284;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5" name="Google Shape;7285;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6" name="Google Shape;7286;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7" name="Google Shape;7287;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8" name="Google Shape;7288;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89" name="Google Shape;7289;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0" name="Google Shape;7290;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1" name="Google Shape;7291;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2" name="Google Shape;7292;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3" name="Google Shape;7293;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4" name="Google Shape;7294;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5" name="Google Shape;7295;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6" name="Google Shape;7296;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7" name="Google Shape;7297;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8" name="Google Shape;7298;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299" name="Google Shape;7299;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0" name="Google Shape;7300;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1" name="Google Shape;7301;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2" name="Google Shape;7302;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3" name="Google Shape;7303;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4" name="Google Shape;7304;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5" name="Google Shape;7305;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6" name="Google Shape;7306;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7" name="Google Shape;7307;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8" name="Google Shape;7308;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09" name="Google Shape;7309;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0" name="Google Shape;7310;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1" name="Google Shape;7311;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2" name="Google Shape;7312;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3" name="Google Shape;7313;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4" name="Google Shape;7314;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5" name="Google Shape;7315;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6" name="Google Shape;7316;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7" name="Google Shape;7317;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8" name="Google Shape;7318;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19" name="Google Shape;7319;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0" name="Google Shape;7320;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1" name="Google Shape;7321;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2" name="Google Shape;7322;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3" name="Google Shape;7323;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4" name="Google Shape;7324;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5" name="Google Shape;7325;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6" name="Google Shape;7326;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7" name="Google Shape;7327;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8" name="Google Shape;7328;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29" name="Google Shape;7329;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0" name="Google Shape;7330;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1" name="Google Shape;7331;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2" name="Google Shape;7332;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3" name="Google Shape;7333;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4" name="Google Shape;7334;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5" name="Google Shape;7335;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6" name="Google Shape;7336;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7" name="Google Shape;7337;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8" name="Google Shape;7338;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39" name="Google Shape;7339;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0" name="Google Shape;7340;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1" name="Google Shape;7341;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2" name="Google Shape;7342;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3" name="Google Shape;7343;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4" name="Google Shape;7344;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5" name="Google Shape;7345;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6" name="Google Shape;7346;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7" name="Google Shape;7347;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8" name="Google Shape;7348;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49" name="Google Shape;7349;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0" name="Google Shape;7350;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1" name="Google Shape;7351;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2" name="Google Shape;7352;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3" name="Google Shape;7353;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4" name="Google Shape;7354;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5" name="Google Shape;7355;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6" name="Google Shape;7356;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7" name="Google Shape;7357;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8" name="Google Shape;7358;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59" name="Google Shape;7359;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0" name="Google Shape;7360;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1" name="Google Shape;7361;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2" name="Google Shape;7362;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3" name="Google Shape;7363;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4" name="Google Shape;7364;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5" name="Google Shape;7365;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6" name="Google Shape;7366;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7" name="Google Shape;7367;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8" name="Google Shape;7368;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69" name="Google Shape;7369;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0" name="Google Shape;7370;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1" name="Google Shape;7371;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2" name="Google Shape;7372;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3" name="Google Shape;7373;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4" name="Google Shape;7374;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5" name="Google Shape;7375;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6" name="Google Shape;7376;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7" name="Google Shape;7377;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8" name="Google Shape;7378;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79" name="Google Shape;7379;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0" name="Google Shape;7380;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1" name="Google Shape;7381;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2" name="Google Shape;7382;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3" name="Google Shape;7383;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4" name="Google Shape;7384;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5" name="Google Shape;7385;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6" name="Google Shape;7386;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7" name="Google Shape;7387;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8" name="Google Shape;7388;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89" name="Google Shape;7389;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0" name="Google Shape;7390;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1" name="Google Shape;7391;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2" name="Google Shape;7392;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3" name="Google Shape;7393;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4" name="Google Shape;7394;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5" name="Google Shape;7395;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6" name="Google Shape;7396;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7" name="Google Shape;7397;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8" name="Google Shape;7398;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399" name="Google Shape;7399;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0" name="Google Shape;7400;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1" name="Google Shape;7401;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2" name="Google Shape;7402;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3" name="Google Shape;7403;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4" name="Google Shape;7404;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5" name="Google Shape;7405;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6" name="Google Shape;7406;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7" name="Google Shape;7407;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8" name="Google Shape;7408;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09" name="Google Shape;7409;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0" name="Google Shape;7410;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1" name="Google Shape;7411;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2" name="Google Shape;7412;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3" name="Google Shape;7413;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4" name="Google Shape;7414;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5" name="Google Shape;7415;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6" name="Google Shape;7416;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7" name="Google Shape;7417;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8" name="Google Shape;7418;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19" name="Google Shape;7419;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0" name="Google Shape;7420;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1" name="Google Shape;7421;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2" name="Google Shape;7422;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3" name="Google Shape;7423;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4" name="Google Shape;7424;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5" name="Google Shape;7425;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6" name="Google Shape;7426;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7" name="Google Shape;7427;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8" name="Google Shape;7428;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29" name="Google Shape;7429;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0" name="Google Shape;7430;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1" name="Google Shape;7431;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2" name="Google Shape;7432;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3" name="Google Shape;7433;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4" name="Google Shape;7434;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5" name="Google Shape;7435;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6" name="Google Shape;7436;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7" name="Google Shape;7437;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8" name="Google Shape;7438;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39" name="Google Shape;7439;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0" name="Google Shape;7440;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1" name="Google Shape;7441;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2" name="Google Shape;7442;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3" name="Google Shape;7443;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4" name="Google Shape;7444;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5" name="Google Shape;7445;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6" name="Google Shape;7446;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7" name="Google Shape;7447;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8" name="Google Shape;7448;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49" name="Google Shape;7449;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0" name="Google Shape;7450;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1" name="Google Shape;7451;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2" name="Google Shape;7452;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3" name="Google Shape;7453;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4" name="Google Shape;7454;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5" name="Google Shape;7455;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6" name="Google Shape;7456;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7" name="Google Shape;7457;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8" name="Google Shape;7458;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59" name="Google Shape;7459;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0" name="Google Shape;7460;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1" name="Google Shape;7461;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2" name="Google Shape;7462;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3" name="Google Shape;7463;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4" name="Google Shape;7464;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5" name="Google Shape;7465;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6" name="Google Shape;7466;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7" name="Google Shape;7467;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8" name="Google Shape;7468;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69" name="Google Shape;7469;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0" name="Google Shape;7470;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1" name="Google Shape;7471;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2" name="Google Shape;7472;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3" name="Google Shape;7473;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4" name="Google Shape;7474;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5" name="Google Shape;7475;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6" name="Google Shape;7476;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7" name="Google Shape;7477;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8" name="Google Shape;7478;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79" name="Google Shape;7479;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0" name="Google Shape;7480;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1" name="Google Shape;7481;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2" name="Google Shape;7482;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3" name="Google Shape;7483;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4" name="Google Shape;7484;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5" name="Google Shape;7485;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6" name="Google Shape;7486;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7" name="Google Shape;7487;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8" name="Google Shape;7488;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89" name="Google Shape;7489;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0" name="Google Shape;7490;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1" name="Google Shape;7491;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2" name="Google Shape;7492;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3" name="Google Shape;7493;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4" name="Google Shape;7494;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5" name="Google Shape;7495;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6" name="Google Shape;7496;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7" name="Google Shape;7497;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8" name="Google Shape;7498;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499" name="Google Shape;7499;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0" name="Google Shape;7500;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1" name="Google Shape;7501;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2" name="Google Shape;7502;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3" name="Google Shape;7503;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4" name="Google Shape;7504;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5" name="Google Shape;7505;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6" name="Google Shape;7506;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7" name="Google Shape;7507;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8" name="Google Shape;7508;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09" name="Google Shape;7509;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0" name="Google Shape;7510;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1" name="Google Shape;7511;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2" name="Google Shape;7512;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3" name="Google Shape;7513;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4" name="Google Shape;7514;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5" name="Google Shape;7515;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6" name="Google Shape;7516;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7" name="Google Shape;7517;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8" name="Google Shape;7518;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19" name="Google Shape;7519;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0" name="Google Shape;7520;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1" name="Google Shape;7521;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2" name="Google Shape;7522;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3" name="Google Shape;7523;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4" name="Google Shape;7524;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5" name="Google Shape;7525;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6" name="Google Shape;7526;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7" name="Google Shape;7527;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8" name="Google Shape;7528;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29" name="Google Shape;7529;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0" name="Google Shape;7530;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1" name="Google Shape;7531;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2" name="Google Shape;7532;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3" name="Google Shape;7533;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4" name="Google Shape;7534;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5" name="Google Shape;7535;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6" name="Google Shape;7536;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7" name="Google Shape;7537;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8" name="Google Shape;7538;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39" name="Google Shape;7539;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0" name="Google Shape;7540;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1" name="Google Shape;7541;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2" name="Google Shape;7542;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3" name="Google Shape;7543;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4" name="Google Shape;7544;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5" name="Google Shape;7545;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6" name="Google Shape;7546;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7" name="Google Shape;7547;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8" name="Google Shape;7548;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49" name="Google Shape;7549;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0" name="Google Shape;7550;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1" name="Google Shape;7551;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2" name="Google Shape;7552;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3" name="Google Shape;7553;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4" name="Google Shape;7554;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5" name="Google Shape;7555;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6" name="Google Shape;7556;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7" name="Google Shape;7557;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8" name="Google Shape;7558;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59" name="Google Shape;7559;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0" name="Google Shape;7560;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1" name="Google Shape;7561;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2" name="Google Shape;7562;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3" name="Google Shape;7563;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4" name="Google Shape;7564;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5" name="Google Shape;7565;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6" name="Google Shape;7566;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7" name="Google Shape;7567;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8" name="Google Shape;7568;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69" name="Google Shape;7569;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0" name="Google Shape;7570;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1" name="Google Shape;7571;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2" name="Google Shape;7572;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3" name="Google Shape;7573;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4" name="Google Shape;7574;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5" name="Google Shape;7575;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6" name="Google Shape;7576;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7" name="Google Shape;7577;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8" name="Google Shape;7578;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79" name="Google Shape;7579;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0" name="Google Shape;7580;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1" name="Google Shape;7581;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2" name="Google Shape;7582;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3" name="Google Shape;7583;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4" name="Google Shape;7584;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5" name="Google Shape;7585;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6" name="Google Shape;7586;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7" name="Google Shape;7587;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8" name="Google Shape;7588;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89" name="Google Shape;7589;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0" name="Google Shape;7590;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1" name="Google Shape;7591;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2" name="Google Shape;7592;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3" name="Google Shape;7593;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4" name="Google Shape;7594;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5" name="Google Shape;7595;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6" name="Google Shape;7596;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7" name="Google Shape;7597;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8" name="Google Shape;7598;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599" name="Google Shape;7599;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0" name="Google Shape;7600;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1" name="Google Shape;7601;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2" name="Google Shape;7602;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3" name="Google Shape;7603;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4" name="Google Shape;7604;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5" name="Google Shape;7605;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6" name="Google Shape;7606;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7" name="Google Shape;7607;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8" name="Google Shape;7608;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09" name="Google Shape;7609;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0" name="Google Shape;7610;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1" name="Google Shape;7611;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2" name="Google Shape;7612;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3" name="Google Shape;7613;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4" name="Google Shape;7614;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5" name="Google Shape;7615;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6" name="Google Shape;7616;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7" name="Google Shape;7617;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8" name="Google Shape;7618;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19" name="Google Shape;7619;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0" name="Google Shape;7620;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1" name="Google Shape;7621;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2" name="Google Shape;7622;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3" name="Google Shape;7623;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4" name="Google Shape;7624;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5" name="Google Shape;7625;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6" name="Google Shape;7626;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7" name="Google Shape;7627;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8" name="Google Shape;7628;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29" name="Google Shape;7629;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30" name="Google Shape;7630;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31" name="Google Shape;7631;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32" name="Google Shape;7632;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33" name="Google Shape;7633;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34" name="Google Shape;7634;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35" name="Google Shape;7635;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7636" name="Google Shape;7636;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7637" name="Google Shape;7637;p53"/>
          <p:cNvGrpSpPr/>
          <p:nvPr/>
        </p:nvGrpSpPr>
        <p:grpSpPr>
          <a:xfrm>
            <a:off x="2454785" y="3065882"/>
            <a:ext cx="2241344" cy="1330656"/>
            <a:chOff x="3597785" y="3065882"/>
            <a:chExt cx="2241344" cy="1330656"/>
          </a:xfrm>
        </p:grpSpPr>
        <p:grpSp>
          <p:nvGrpSpPr>
            <p:cNvPr id="7638" name="Google Shape;7638;p53"/>
            <p:cNvGrpSpPr/>
            <p:nvPr/>
          </p:nvGrpSpPr>
          <p:grpSpPr>
            <a:xfrm>
              <a:off x="5296908" y="3937355"/>
              <a:ext cx="143198" cy="32380"/>
              <a:chOff x="5296908" y="3937355"/>
              <a:chExt cx="143198" cy="32380"/>
            </a:xfrm>
          </p:grpSpPr>
          <p:sp>
            <p:nvSpPr>
              <p:cNvPr id="7639" name="Google Shape;7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640" name="Google Shape;7640;p53"/>
              <p:cNvGrpSpPr/>
              <p:nvPr/>
            </p:nvGrpSpPr>
            <p:grpSpPr>
              <a:xfrm>
                <a:off x="5402331" y="3937355"/>
                <a:ext cx="37776" cy="32380"/>
                <a:chOff x="5402331" y="3937355"/>
                <a:chExt cx="37776" cy="32380"/>
              </a:xfrm>
            </p:grpSpPr>
            <p:sp>
              <p:nvSpPr>
                <p:cNvPr id="7641" name="Google Shape;7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42" name="Google Shape;7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43" name="Google Shape;7643;p53"/>
              <p:cNvGrpSpPr/>
              <p:nvPr/>
            </p:nvGrpSpPr>
            <p:grpSpPr>
              <a:xfrm>
                <a:off x="5296908" y="3937355"/>
                <a:ext cx="37783" cy="32380"/>
                <a:chOff x="5296908" y="3937355"/>
                <a:chExt cx="37783" cy="32380"/>
              </a:xfrm>
            </p:grpSpPr>
            <p:sp>
              <p:nvSpPr>
                <p:cNvPr id="7644" name="Google Shape;7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45" name="Google Shape;7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7646" name="Google Shape;7646;p53"/>
            <p:cNvGrpSpPr/>
            <p:nvPr/>
          </p:nvGrpSpPr>
          <p:grpSpPr>
            <a:xfrm>
              <a:off x="4724163" y="3119631"/>
              <a:ext cx="120838" cy="84218"/>
              <a:chOff x="4724163" y="3119631"/>
              <a:chExt cx="120838" cy="84218"/>
            </a:xfrm>
          </p:grpSpPr>
          <p:grpSp>
            <p:nvGrpSpPr>
              <p:cNvPr id="7647" name="Google Shape;7647;p53"/>
              <p:cNvGrpSpPr/>
              <p:nvPr/>
            </p:nvGrpSpPr>
            <p:grpSpPr>
              <a:xfrm>
                <a:off x="4746712" y="3132773"/>
                <a:ext cx="86869" cy="56424"/>
                <a:chOff x="4746712" y="3132773"/>
                <a:chExt cx="86869" cy="56424"/>
              </a:xfrm>
            </p:grpSpPr>
            <p:sp>
              <p:nvSpPr>
                <p:cNvPr id="7648" name="Google Shape;7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649" name="Google Shape;7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nvGrpSpPr>
              <p:cNvPr id="7650" name="Google Shape;7650;p53"/>
              <p:cNvGrpSpPr/>
              <p:nvPr/>
            </p:nvGrpSpPr>
            <p:grpSpPr>
              <a:xfrm>
                <a:off x="4773634" y="3143336"/>
                <a:ext cx="37776" cy="32451"/>
                <a:chOff x="4773634" y="3143336"/>
                <a:chExt cx="37776" cy="32451"/>
              </a:xfrm>
            </p:grpSpPr>
            <p:sp>
              <p:nvSpPr>
                <p:cNvPr id="7651" name="Google Shape;7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52" name="Google Shape;7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53" name="Google Shape;7653;p53"/>
              <p:cNvGrpSpPr/>
              <p:nvPr/>
            </p:nvGrpSpPr>
            <p:grpSpPr>
              <a:xfrm>
                <a:off x="4724163" y="3131248"/>
                <a:ext cx="37776" cy="32459"/>
                <a:chOff x="4724163" y="3131248"/>
                <a:chExt cx="37776" cy="32459"/>
              </a:xfrm>
            </p:grpSpPr>
            <p:sp>
              <p:nvSpPr>
                <p:cNvPr id="7654" name="Google Shape;7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55" name="Google Shape;7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56" name="Google Shape;7656;p53"/>
              <p:cNvGrpSpPr/>
              <p:nvPr/>
            </p:nvGrpSpPr>
            <p:grpSpPr>
              <a:xfrm>
                <a:off x="4755081" y="3176054"/>
                <a:ext cx="32357" cy="27795"/>
                <a:chOff x="4755081" y="3176054"/>
                <a:chExt cx="32357" cy="27795"/>
              </a:xfrm>
            </p:grpSpPr>
            <p:sp>
              <p:nvSpPr>
                <p:cNvPr id="7657" name="Google Shape;7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58" name="Google Shape;7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59" name="Google Shape;7659;p53"/>
              <p:cNvGrpSpPr/>
              <p:nvPr/>
            </p:nvGrpSpPr>
            <p:grpSpPr>
              <a:xfrm>
                <a:off x="4812550" y="3119631"/>
                <a:ext cx="32451" cy="27803"/>
                <a:chOff x="4812550" y="3119631"/>
                <a:chExt cx="32451" cy="27803"/>
              </a:xfrm>
            </p:grpSpPr>
            <p:sp>
              <p:nvSpPr>
                <p:cNvPr id="7660" name="Google Shape;7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61" name="Google Shape;7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7662" name="Google Shape;7662;p53"/>
            <p:cNvGrpSpPr/>
            <p:nvPr/>
          </p:nvGrpSpPr>
          <p:grpSpPr>
            <a:xfrm>
              <a:off x="5382826" y="4027197"/>
              <a:ext cx="268967" cy="250422"/>
              <a:chOff x="5382826" y="4027197"/>
              <a:chExt cx="268967" cy="250422"/>
            </a:xfrm>
          </p:grpSpPr>
          <p:grpSp>
            <p:nvGrpSpPr>
              <p:cNvPr id="7663" name="Google Shape;7663;p53"/>
              <p:cNvGrpSpPr/>
              <p:nvPr/>
            </p:nvGrpSpPr>
            <p:grpSpPr>
              <a:xfrm>
                <a:off x="5405280" y="4042510"/>
                <a:ext cx="237570" cy="218647"/>
                <a:chOff x="5405280" y="4042510"/>
                <a:chExt cx="237570" cy="218647"/>
              </a:xfrm>
            </p:grpSpPr>
            <p:sp>
              <p:nvSpPr>
                <p:cNvPr id="7664" name="Google Shape;7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665" name="Google Shape;7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666" name="Google Shape;7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667" name="Google Shape;7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668" name="Google Shape;7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669" name="Google Shape;7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nvGrpSpPr>
              <p:cNvPr id="7670" name="Google Shape;7670;p53"/>
              <p:cNvGrpSpPr/>
              <p:nvPr/>
            </p:nvGrpSpPr>
            <p:grpSpPr>
              <a:xfrm>
                <a:off x="5382826" y="4125549"/>
                <a:ext cx="37776" cy="32380"/>
                <a:chOff x="5382826" y="4125549"/>
                <a:chExt cx="37776" cy="32380"/>
              </a:xfrm>
            </p:grpSpPr>
            <p:sp>
              <p:nvSpPr>
                <p:cNvPr id="7671" name="Google Shape;7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72" name="Google Shape;7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73" name="Google Shape;7673;p53"/>
              <p:cNvGrpSpPr/>
              <p:nvPr/>
            </p:nvGrpSpPr>
            <p:grpSpPr>
              <a:xfrm>
                <a:off x="5475680" y="4195587"/>
                <a:ext cx="37783" cy="32364"/>
                <a:chOff x="5475680" y="4195587"/>
                <a:chExt cx="37783" cy="32364"/>
              </a:xfrm>
            </p:grpSpPr>
            <p:sp>
              <p:nvSpPr>
                <p:cNvPr id="7674" name="Google Shape;7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75" name="Google Shape;7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76" name="Google Shape;7676;p53"/>
              <p:cNvGrpSpPr/>
              <p:nvPr/>
            </p:nvGrpSpPr>
            <p:grpSpPr>
              <a:xfrm>
                <a:off x="5532575" y="4027197"/>
                <a:ext cx="33308" cy="32262"/>
                <a:chOff x="5532575" y="4027197"/>
                <a:chExt cx="33308" cy="32262"/>
              </a:xfrm>
            </p:grpSpPr>
            <p:sp>
              <p:nvSpPr>
                <p:cNvPr id="7677" name="Google Shape;7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78" name="Google Shape;7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79" name="Google Shape;7679;p53"/>
              <p:cNvGrpSpPr/>
              <p:nvPr/>
            </p:nvGrpSpPr>
            <p:grpSpPr>
              <a:xfrm>
                <a:off x="5590706" y="4245348"/>
                <a:ext cx="33497" cy="32270"/>
                <a:chOff x="5590706" y="4245348"/>
                <a:chExt cx="33497" cy="32270"/>
              </a:xfrm>
            </p:grpSpPr>
            <p:sp>
              <p:nvSpPr>
                <p:cNvPr id="7680" name="Google Shape;7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81" name="Google Shape;7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82" name="Google Shape;7682;p53"/>
              <p:cNvGrpSpPr/>
              <p:nvPr/>
            </p:nvGrpSpPr>
            <p:grpSpPr>
              <a:xfrm>
                <a:off x="5618681" y="4109677"/>
                <a:ext cx="33112" cy="32357"/>
                <a:chOff x="5618681" y="4109677"/>
                <a:chExt cx="33112" cy="32357"/>
              </a:xfrm>
            </p:grpSpPr>
            <p:sp>
              <p:nvSpPr>
                <p:cNvPr id="7683" name="Google Shape;7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84" name="Google Shape;7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85" name="Google Shape;7685;p53"/>
              <p:cNvGrpSpPr/>
              <p:nvPr/>
            </p:nvGrpSpPr>
            <p:grpSpPr>
              <a:xfrm>
                <a:off x="5479298" y="4128262"/>
                <a:ext cx="31405" cy="26906"/>
                <a:chOff x="5479298" y="4128262"/>
                <a:chExt cx="31405" cy="26906"/>
              </a:xfrm>
            </p:grpSpPr>
            <p:sp>
              <p:nvSpPr>
                <p:cNvPr id="7686" name="Google Shape;7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87" name="Google Shape;7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88" name="Google Shape;7688;p53"/>
              <p:cNvGrpSpPr/>
              <p:nvPr/>
            </p:nvGrpSpPr>
            <p:grpSpPr>
              <a:xfrm>
                <a:off x="5582903" y="4180116"/>
                <a:ext cx="31499" cy="26898"/>
                <a:chOff x="5582903" y="4180116"/>
                <a:chExt cx="31499" cy="26898"/>
              </a:xfrm>
            </p:grpSpPr>
            <p:sp>
              <p:nvSpPr>
                <p:cNvPr id="7689" name="Google Shape;7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90" name="Google Shape;7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7691" name="Google Shape;7691;p53"/>
            <p:cNvGrpSpPr/>
            <p:nvPr/>
          </p:nvGrpSpPr>
          <p:grpSpPr>
            <a:xfrm>
              <a:off x="3977681" y="3230323"/>
              <a:ext cx="94584" cy="84085"/>
              <a:chOff x="3977681" y="3230323"/>
              <a:chExt cx="94584" cy="84085"/>
            </a:xfrm>
          </p:grpSpPr>
          <p:grpSp>
            <p:nvGrpSpPr>
              <p:cNvPr id="7692" name="Google Shape;7692;p53"/>
              <p:cNvGrpSpPr/>
              <p:nvPr/>
            </p:nvGrpSpPr>
            <p:grpSpPr>
              <a:xfrm>
                <a:off x="4000135" y="3243041"/>
                <a:ext cx="59570" cy="57186"/>
                <a:chOff x="4000135" y="3243041"/>
                <a:chExt cx="59570" cy="57186"/>
              </a:xfrm>
            </p:grpSpPr>
            <p:sp>
              <p:nvSpPr>
                <p:cNvPr id="7693" name="Google Shape;7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694" name="Google Shape;7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695" name="Google Shape;7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nvGrpSpPr>
              <p:cNvPr id="7696" name="Google Shape;7696;p53"/>
              <p:cNvGrpSpPr/>
              <p:nvPr/>
            </p:nvGrpSpPr>
            <p:grpSpPr>
              <a:xfrm>
                <a:off x="3977681" y="3245872"/>
                <a:ext cx="37783" cy="32380"/>
                <a:chOff x="3977681" y="3245872"/>
                <a:chExt cx="37783" cy="32380"/>
              </a:xfrm>
            </p:grpSpPr>
            <p:sp>
              <p:nvSpPr>
                <p:cNvPr id="7697" name="Google Shape;7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698" name="Google Shape;7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699" name="Google Shape;7699;p53"/>
              <p:cNvGrpSpPr/>
              <p:nvPr/>
            </p:nvGrpSpPr>
            <p:grpSpPr>
              <a:xfrm>
                <a:off x="4040860" y="3262672"/>
                <a:ext cx="31405" cy="27001"/>
                <a:chOff x="4040860" y="3262672"/>
                <a:chExt cx="31405" cy="27001"/>
              </a:xfrm>
            </p:grpSpPr>
            <p:sp>
              <p:nvSpPr>
                <p:cNvPr id="7700" name="Google Shape;7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01" name="Google Shape;7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02" name="Google Shape;7702;p53"/>
              <p:cNvGrpSpPr/>
              <p:nvPr/>
            </p:nvGrpSpPr>
            <p:grpSpPr>
              <a:xfrm>
                <a:off x="4021072" y="3230323"/>
                <a:ext cx="31397" cy="26906"/>
                <a:chOff x="4021072" y="3230323"/>
                <a:chExt cx="31397" cy="26906"/>
              </a:xfrm>
            </p:grpSpPr>
            <p:sp>
              <p:nvSpPr>
                <p:cNvPr id="7703" name="Google Shape;7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04" name="Google Shape;7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05" name="Google Shape;7705;p53"/>
              <p:cNvGrpSpPr/>
              <p:nvPr/>
            </p:nvGrpSpPr>
            <p:grpSpPr>
              <a:xfrm>
                <a:off x="4001472" y="3287462"/>
                <a:ext cx="31499" cy="26945"/>
                <a:chOff x="4001472" y="3287462"/>
                <a:chExt cx="31499" cy="26945"/>
              </a:xfrm>
            </p:grpSpPr>
            <p:sp>
              <p:nvSpPr>
                <p:cNvPr id="7706" name="Google Shape;7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07" name="Google Shape;7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7708" name="Google Shape;7708;p53"/>
            <p:cNvGrpSpPr/>
            <p:nvPr/>
          </p:nvGrpSpPr>
          <p:grpSpPr>
            <a:xfrm>
              <a:off x="4084715" y="3258865"/>
              <a:ext cx="184961" cy="137268"/>
              <a:chOff x="4084715" y="3258865"/>
              <a:chExt cx="184961" cy="137268"/>
            </a:xfrm>
          </p:grpSpPr>
          <p:grpSp>
            <p:nvGrpSpPr>
              <p:cNvPr id="7709" name="Google Shape;7709;p53"/>
              <p:cNvGrpSpPr/>
              <p:nvPr/>
            </p:nvGrpSpPr>
            <p:grpSpPr>
              <a:xfrm>
                <a:off x="4107453" y="3271583"/>
                <a:ext cx="153470" cy="110275"/>
                <a:chOff x="4107453" y="3271583"/>
                <a:chExt cx="153470" cy="110275"/>
              </a:xfrm>
            </p:grpSpPr>
            <p:sp>
              <p:nvSpPr>
                <p:cNvPr id="7710" name="Google Shape;7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11" name="Google Shape;7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12" name="Google Shape;7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13" name="Google Shape;7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nvGrpSpPr>
              <p:cNvPr id="7714" name="Google Shape;7714;p53"/>
              <p:cNvGrpSpPr/>
              <p:nvPr/>
            </p:nvGrpSpPr>
            <p:grpSpPr>
              <a:xfrm>
                <a:off x="4136947" y="3258865"/>
                <a:ext cx="31499" cy="27001"/>
                <a:chOff x="4136947" y="3258865"/>
                <a:chExt cx="31499" cy="27001"/>
              </a:xfrm>
            </p:grpSpPr>
            <p:sp>
              <p:nvSpPr>
                <p:cNvPr id="7715" name="Google Shape;7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16" name="Google Shape;7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17" name="Google Shape;7717;p53"/>
              <p:cNvGrpSpPr/>
              <p:nvPr/>
            </p:nvGrpSpPr>
            <p:grpSpPr>
              <a:xfrm>
                <a:off x="4084715" y="3266478"/>
                <a:ext cx="31468" cy="26898"/>
                <a:chOff x="4084715" y="3266478"/>
                <a:chExt cx="31468" cy="26898"/>
              </a:xfrm>
            </p:grpSpPr>
            <p:sp>
              <p:nvSpPr>
                <p:cNvPr id="7718" name="Google Shape;7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19" name="Google Shape;7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20" name="Google Shape;7720;p53"/>
              <p:cNvGrpSpPr/>
              <p:nvPr/>
            </p:nvGrpSpPr>
            <p:grpSpPr>
              <a:xfrm>
                <a:off x="4159213" y="3279849"/>
                <a:ext cx="31405" cy="26945"/>
                <a:chOff x="4159213" y="3279849"/>
                <a:chExt cx="31405" cy="26945"/>
              </a:xfrm>
            </p:grpSpPr>
            <p:sp>
              <p:nvSpPr>
                <p:cNvPr id="7721" name="Google Shape;7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22" name="Google Shape;7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23" name="Google Shape;7723;p53"/>
              <p:cNvGrpSpPr/>
              <p:nvPr/>
            </p:nvGrpSpPr>
            <p:grpSpPr>
              <a:xfrm>
                <a:off x="4201550" y="3266502"/>
                <a:ext cx="31405" cy="26883"/>
                <a:chOff x="4201550" y="3266502"/>
                <a:chExt cx="31405" cy="26883"/>
              </a:xfrm>
            </p:grpSpPr>
            <p:sp>
              <p:nvSpPr>
                <p:cNvPr id="7724" name="Google Shape;7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25" name="Google Shape;7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26" name="Google Shape;7726;p53"/>
              <p:cNvGrpSpPr/>
              <p:nvPr/>
            </p:nvGrpSpPr>
            <p:grpSpPr>
              <a:xfrm>
                <a:off x="4201550" y="3338278"/>
                <a:ext cx="31405" cy="26930"/>
                <a:chOff x="4201550" y="3338278"/>
                <a:chExt cx="31405" cy="26930"/>
              </a:xfrm>
            </p:grpSpPr>
            <p:sp>
              <p:nvSpPr>
                <p:cNvPr id="7727" name="Google Shape;7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28" name="Google Shape;7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29" name="Google Shape;7729;p53"/>
              <p:cNvGrpSpPr/>
              <p:nvPr/>
            </p:nvGrpSpPr>
            <p:grpSpPr>
              <a:xfrm>
                <a:off x="4238272" y="3369132"/>
                <a:ext cx="31405" cy="27001"/>
                <a:chOff x="4238272" y="3369132"/>
                <a:chExt cx="31405" cy="27001"/>
              </a:xfrm>
            </p:grpSpPr>
            <p:sp>
              <p:nvSpPr>
                <p:cNvPr id="7730" name="Google Shape;7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31" name="Google Shape;7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7732" name="Google Shape;7732;p53"/>
            <p:cNvGrpSpPr/>
            <p:nvPr/>
          </p:nvGrpSpPr>
          <p:grpSpPr>
            <a:xfrm>
              <a:off x="4068639" y="3200169"/>
              <a:ext cx="77643" cy="37272"/>
              <a:chOff x="4068639" y="3200169"/>
              <a:chExt cx="77643" cy="37272"/>
            </a:xfrm>
          </p:grpSpPr>
          <p:sp>
            <p:nvSpPr>
              <p:cNvPr id="7733" name="Google Shape;7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734" name="Google Shape;7734;p53"/>
              <p:cNvGrpSpPr/>
              <p:nvPr/>
            </p:nvGrpSpPr>
            <p:grpSpPr>
              <a:xfrm>
                <a:off x="4114878" y="3200169"/>
                <a:ext cx="31405" cy="26993"/>
                <a:chOff x="4114878" y="3200169"/>
                <a:chExt cx="31405" cy="26993"/>
              </a:xfrm>
            </p:grpSpPr>
            <p:sp>
              <p:nvSpPr>
                <p:cNvPr id="7735" name="Google Shape;7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36" name="Google Shape;7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37" name="Google Shape;7737;p53"/>
              <p:cNvGrpSpPr/>
              <p:nvPr/>
            </p:nvGrpSpPr>
            <p:grpSpPr>
              <a:xfrm>
                <a:off x="4068639" y="3210535"/>
                <a:ext cx="31499" cy="26906"/>
                <a:chOff x="4068639" y="3210535"/>
                <a:chExt cx="31499" cy="26906"/>
              </a:xfrm>
            </p:grpSpPr>
            <p:sp>
              <p:nvSpPr>
                <p:cNvPr id="7738" name="Google Shape;7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39" name="Google Shape;7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7740" name="Google Shape;7740;p53"/>
            <p:cNvGrpSpPr/>
            <p:nvPr/>
          </p:nvGrpSpPr>
          <p:grpSpPr>
            <a:xfrm>
              <a:off x="3869702" y="3066935"/>
              <a:ext cx="382664" cy="190294"/>
              <a:chOff x="3869702" y="3066935"/>
              <a:chExt cx="382664" cy="190294"/>
            </a:xfrm>
          </p:grpSpPr>
          <p:grpSp>
            <p:nvGrpSpPr>
              <p:cNvPr id="7741" name="Google Shape;7741;p53"/>
              <p:cNvGrpSpPr/>
              <p:nvPr/>
            </p:nvGrpSpPr>
            <p:grpSpPr>
              <a:xfrm>
                <a:off x="3888633" y="3082351"/>
                <a:ext cx="351172" cy="160698"/>
                <a:chOff x="3888633" y="3082351"/>
                <a:chExt cx="351172" cy="160698"/>
              </a:xfrm>
            </p:grpSpPr>
            <p:sp>
              <p:nvSpPr>
                <p:cNvPr id="7742" name="Google Shape;7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43" name="Google Shape;7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44" name="Google Shape;7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45" name="Google Shape;7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46" name="Google Shape;7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47" name="Google Shape;7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nvGrpSpPr>
              <p:cNvPr id="7748" name="Google Shape;7748;p53"/>
              <p:cNvGrpSpPr/>
              <p:nvPr/>
            </p:nvGrpSpPr>
            <p:grpSpPr>
              <a:xfrm>
                <a:off x="4143703" y="3066935"/>
                <a:ext cx="37783" cy="32357"/>
                <a:chOff x="4143703" y="3066935"/>
                <a:chExt cx="37783" cy="32357"/>
              </a:xfrm>
            </p:grpSpPr>
            <p:sp>
              <p:nvSpPr>
                <p:cNvPr id="7749" name="Google Shape;7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50" name="Google Shape;7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51" name="Google Shape;7751;p53"/>
              <p:cNvGrpSpPr/>
              <p:nvPr/>
            </p:nvGrpSpPr>
            <p:grpSpPr>
              <a:xfrm>
                <a:off x="4044565" y="3103563"/>
                <a:ext cx="37783" cy="32451"/>
                <a:chOff x="4044565" y="3103563"/>
                <a:chExt cx="37783" cy="32451"/>
              </a:xfrm>
            </p:grpSpPr>
            <p:sp>
              <p:nvSpPr>
                <p:cNvPr id="7752" name="Google Shape;7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53" name="Google Shape;7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54" name="Google Shape;7754;p53"/>
              <p:cNvGrpSpPr/>
              <p:nvPr/>
            </p:nvGrpSpPr>
            <p:grpSpPr>
              <a:xfrm>
                <a:off x="4017454" y="3188237"/>
                <a:ext cx="37776" cy="32357"/>
                <a:chOff x="4017454" y="3188237"/>
                <a:chExt cx="37776" cy="32357"/>
              </a:xfrm>
            </p:grpSpPr>
            <p:sp>
              <p:nvSpPr>
                <p:cNvPr id="7755" name="Google Shape;7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56" name="Google Shape;7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57" name="Google Shape;7757;p53"/>
              <p:cNvGrpSpPr/>
              <p:nvPr/>
            </p:nvGrpSpPr>
            <p:grpSpPr>
              <a:xfrm>
                <a:off x="3921548" y="3157509"/>
                <a:ext cx="37783" cy="32357"/>
                <a:chOff x="3921548" y="3157509"/>
                <a:chExt cx="37783" cy="32357"/>
              </a:xfrm>
            </p:grpSpPr>
            <p:sp>
              <p:nvSpPr>
                <p:cNvPr id="7758" name="Google Shape;7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59" name="Google Shape;7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60" name="Google Shape;7760;p53"/>
              <p:cNvGrpSpPr/>
              <p:nvPr/>
            </p:nvGrpSpPr>
            <p:grpSpPr>
              <a:xfrm>
                <a:off x="3939056" y="3211620"/>
                <a:ext cx="37783" cy="32380"/>
                <a:chOff x="3939056" y="3211620"/>
                <a:chExt cx="37783" cy="32380"/>
              </a:xfrm>
            </p:grpSpPr>
            <p:sp>
              <p:nvSpPr>
                <p:cNvPr id="7761" name="Google Shape;7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62" name="Google Shape;7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63" name="Google Shape;7763;p53"/>
              <p:cNvGrpSpPr/>
              <p:nvPr/>
            </p:nvGrpSpPr>
            <p:grpSpPr>
              <a:xfrm>
                <a:off x="4176240" y="3136965"/>
                <a:ext cx="31405" cy="26930"/>
                <a:chOff x="4176240" y="3136965"/>
                <a:chExt cx="31405" cy="26930"/>
              </a:xfrm>
            </p:grpSpPr>
            <p:sp>
              <p:nvSpPr>
                <p:cNvPr id="7764" name="Google Shape;7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65" name="Google Shape;7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66" name="Google Shape;7766;p53"/>
              <p:cNvGrpSpPr/>
              <p:nvPr/>
            </p:nvGrpSpPr>
            <p:grpSpPr>
              <a:xfrm>
                <a:off x="4133148" y="3152593"/>
                <a:ext cx="31499" cy="27001"/>
                <a:chOff x="4133148" y="3152593"/>
                <a:chExt cx="31499" cy="27001"/>
              </a:xfrm>
            </p:grpSpPr>
            <p:sp>
              <p:nvSpPr>
                <p:cNvPr id="7767" name="Google Shape;7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68" name="Google Shape;7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69" name="Google Shape;7769;p53"/>
              <p:cNvGrpSpPr/>
              <p:nvPr/>
            </p:nvGrpSpPr>
            <p:grpSpPr>
              <a:xfrm>
                <a:off x="4220866" y="3073534"/>
                <a:ext cx="31499" cy="26898"/>
                <a:chOff x="4220866" y="3073534"/>
                <a:chExt cx="31499" cy="26898"/>
              </a:xfrm>
            </p:grpSpPr>
            <p:sp>
              <p:nvSpPr>
                <p:cNvPr id="7770" name="Google Shape;7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71" name="Google Shape;7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72" name="Google Shape;7772;p53"/>
              <p:cNvGrpSpPr/>
              <p:nvPr/>
            </p:nvGrpSpPr>
            <p:grpSpPr>
              <a:xfrm>
                <a:off x="3869702" y="3230323"/>
                <a:ext cx="31499" cy="26906"/>
                <a:chOff x="3869702" y="3230323"/>
                <a:chExt cx="31499" cy="26906"/>
              </a:xfrm>
            </p:grpSpPr>
            <p:sp>
              <p:nvSpPr>
                <p:cNvPr id="7773" name="Google Shape;7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74" name="Google Shape;7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7775" name="Google Shape;7775;p53"/>
            <p:cNvGrpSpPr/>
            <p:nvPr/>
          </p:nvGrpSpPr>
          <p:grpSpPr>
            <a:xfrm>
              <a:off x="4271383" y="3065882"/>
              <a:ext cx="304556" cy="341663"/>
              <a:chOff x="4271383" y="3065882"/>
              <a:chExt cx="304556" cy="341663"/>
            </a:xfrm>
          </p:grpSpPr>
          <p:grpSp>
            <p:nvGrpSpPr>
              <p:cNvPr id="7776" name="Google Shape;7776;p53"/>
              <p:cNvGrpSpPr/>
              <p:nvPr/>
            </p:nvGrpSpPr>
            <p:grpSpPr>
              <a:xfrm>
                <a:off x="4293838" y="3078639"/>
                <a:ext cx="269353" cy="311973"/>
                <a:chOff x="4293838" y="3078639"/>
                <a:chExt cx="269353" cy="311973"/>
              </a:xfrm>
            </p:grpSpPr>
            <p:sp>
              <p:nvSpPr>
                <p:cNvPr id="7777" name="Google Shape;7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78" name="Google Shape;7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79" name="Google Shape;7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0" name="Google Shape;7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1" name="Google Shape;7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2" name="Google Shape;7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3" name="Google Shape;7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4" name="Google Shape;7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5" name="Google Shape;7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6" name="Google Shape;7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7" name="Google Shape;7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8" name="Google Shape;7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89" name="Google Shape;7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90" name="Google Shape;7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91" name="Google Shape;7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92" name="Google Shape;7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793" name="Google Shape;7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nvGrpSpPr>
              <p:cNvPr id="7794" name="Google Shape;7794;p53"/>
              <p:cNvGrpSpPr/>
              <p:nvPr/>
            </p:nvGrpSpPr>
            <p:grpSpPr>
              <a:xfrm>
                <a:off x="4538164" y="3342061"/>
                <a:ext cx="37776" cy="32380"/>
                <a:chOff x="4538164" y="3342061"/>
                <a:chExt cx="37776" cy="32380"/>
              </a:xfrm>
            </p:grpSpPr>
            <p:sp>
              <p:nvSpPr>
                <p:cNvPr id="7795" name="Google Shape;7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96" name="Google Shape;7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797" name="Google Shape;7797;p53"/>
              <p:cNvGrpSpPr/>
              <p:nvPr/>
            </p:nvGrpSpPr>
            <p:grpSpPr>
              <a:xfrm>
                <a:off x="4271383" y="3194742"/>
                <a:ext cx="37783" cy="32420"/>
                <a:chOff x="4271383" y="3194742"/>
                <a:chExt cx="37783" cy="32420"/>
              </a:xfrm>
            </p:grpSpPr>
            <p:sp>
              <p:nvSpPr>
                <p:cNvPr id="7798" name="Google Shape;7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799" name="Google Shape;7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00" name="Google Shape;7800;p53"/>
              <p:cNvGrpSpPr/>
              <p:nvPr/>
            </p:nvGrpSpPr>
            <p:grpSpPr>
              <a:xfrm>
                <a:off x="4284416" y="3084058"/>
                <a:ext cx="37783" cy="32357"/>
                <a:chOff x="4284416" y="3084058"/>
                <a:chExt cx="37783" cy="32357"/>
              </a:xfrm>
            </p:grpSpPr>
            <p:sp>
              <p:nvSpPr>
                <p:cNvPr id="7801" name="Google Shape;7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02" name="Google Shape;7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03" name="Google Shape;7803;p53"/>
              <p:cNvGrpSpPr/>
              <p:nvPr/>
            </p:nvGrpSpPr>
            <p:grpSpPr>
              <a:xfrm>
                <a:off x="4478697" y="3297561"/>
                <a:ext cx="37776" cy="32451"/>
                <a:chOff x="4478697" y="3297561"/>
                <a:chExt cx="37776" cy="32451"/>
              </a:xfrm>
            </p:grpSpPr>
            <p:sp>
              <p:nvSpPr>
                <p:cNvPr id="7804" name="Google Shape;7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05" name="Google Shape;7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06" name="Google Shape;7806;p53"/>
              <p:cNvGrpSpPr/>
              <p:nvPr/>
            </p:nvGrpSpPr>
            <p:grpSpPr>
              <a:xfrm>
                <a:off x="4411813" y="3331711"/>
                <a:ext cx="37776" cy="32451"/>
                <a:chOff x="4411813" y="3331711"/>
                <a:chExt cx="37776" cy="32451"/>
              </a:xfrm>
            </p:grpSpPr>
            <p:sp>
              <p:nvSpPr>
                <p:cNvPr id="7807" name="Google Shape;7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08" name="Google Shape;7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09" name="Google Shape;7809;p53"/>
              <p:cNvGrpSpPr/>
              <p:nvPr/>
            </p:nvGrpSpPr>
            <p:grpSpPr>
              <a:xfrm>
                <a:off x="4337984" y="3375188"/>
                <a:ext cx="37776" cy="32357"/>
                <a:chOff x="4337984" y="3375188"/>
                <a:chExt cx="37776" cy="32357"/>
              </a:xfrm>
            </p:grpSpPr>
            <p:sp>
              <p:nvSpPr>
                <p:cNvPr id="7810" name="Google Shape;7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11" name="Google Shape;7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12" name="Google Shape;7812;p53"/>
              <p:cNvGrpSpPr/>
              <p:nvPr/>
            </p:nvGrpSpPr>
            <p:grpSpPr>
              <a:xfrm>
                <a:off x="4494867" y="3090530"/>
                <a:ext cx="37878" cy="32451"/>
                <a:chOff x="4494867" y="3090530"/>
                <a:chExt cx="37878" cy="32451"/>
              </a:xfrm>
            </p:grpSpPr>
            <p:sp>
              <p:nvSpPr>
                <p:cNvPr id="7813" name="Google Shape;7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14" name="Google Shape;7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15" name="Google Shape;7815;p53"/>
              <p:cNvGrpSpPr/>
              <p:nvPr/>
            </p:nvGrpSpPr>
            <p:grpSpPr>
              <a:xfrm>
                <a:off x="4525124" y="3207774"/>
                <a:ext cx="37783" cy="32420"/>
                <a:chOff x="4525124" y="3207774"/>
                <a:chExt cx="37783" cy="32420"/>
              </a:xfrm>
            </p:grpSpPr>
            <p:sp>
              <p:nvSpPr>
                <p:cNvPr id="7816" name="Google Shape;7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17" name="Google Shape;7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18" name="Google Shape;7818;p53"/>
              <p:cNvGrpSpPr/>
              <p:nvPr/>
            </p:nvGrpSpPr>
            <p:grpSpPr>
              <a:xfrm>
                <a:off x="4440544" y="3176479"/>
                <a:ext cx="31499" cy="26898"/>
                <a:chOff x="4440544" y="3176479"/>
                <a:chExt cx="31499" cy="26898"/>
              </a:xfrm>
            </p:grpSpPr>
            <p:sp>
              <p:nvSpPr>
                <p:cNvPr id="7819" name="Google Shape;7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20" name="Google Shape;7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21" name="Google Shape;7821;p53"/>
              <p:cNvGrpSpPr/>
              <p:nvPr/>
            </p:nvGrpSpPr>
            <p:grpSpPr>
              <a:xfrm>
                <a:off x="4350545" y="3156400"/>
                <a:ext cx="31405" cy="27001"/>
                <a:chOff x="4350545" y="3156400"/>
                <a:chExt cx="31405" cy="27001"/>
              </a:xfrm>
            </p:grpSpPr>
            <p:sp>
              <p:nvSpPr>
                <p:cNvPr id="7822" name="Google Shape;7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23" name="Google Shape;7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24" name="Google Shape;7824;p53"/>
              <p:cNvGrpSpPr/>
              <p:nvPr/>
            </p:nvGrpSpPr>
            <p:grpSpPr>
              <a:xfrm>
                <a:off x="4376703" y="3255058"/>
                <a:ext cx="31405" cy="27001"/>
                <a:chOff x="4376703" y="3255058"/>
                <a:chExt cx="31405" cy="27001"/>
              </a:xfrm>
            </p:grpSpPr>
            <p:sp>
              <p:nvSpPr>
                <p:cNvPr id="7825" name="Google Shape;7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26" name="Google Shape;7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27" name="Google Shape;7827;p53"/>
              <p:cNvGrpSpPr/>
              <p:nvPr/>
            </p:nvGrpSpPr>
            <p:grpSpPr>
              <a:xfrm>
                <a:off x="4331322" y="3283656"/>
                <a:ext cx="31405" cy="26945"/>
                <a:chOff x="4331322" y="3283656"/>
                <a:chExt cx="31405" cy="26945"/>
              </a:xfrm>
            </p:grpSpPr>
            <p:sp>
              <p:nvSpPr>
                <p:cNvPr id="7828" name="Google Shape;7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29" name="Google Shape;7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830" name="Google Shape;7830;p53"/>
              <p:cNvGrpSpPr/>
              <p:nvPr/>
            </p:nvGrpSpPr>
            <p:grpSpPr>
              <a:xfrm>
                <a:off x="4380510" y="3065882"/>
                <a:ext cx="31405" cy="26938"/>
                <a:chOff x="4380510" y="3065882"/>
                <a:chExt cx="31405" cy="26938"/>
              </a:xfrm>
            </p:grpSpPr>
            <p:sp>
              <p:nvSpPr>
                <p:cNvPr id="7831" name="Google Shape;7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832" name="Google Shape;7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7833" name="Google Shape;7833;p53"/>
            <p:cNvGrpSpPr/>
            <p:nvPr/>
          </p:nvGrpSpPr>
          <p:grpSpPr>
            <a:xfrm>
              <a:off x="4558998" y="3188237"/>
              <a:ext cx="1280131" cy="1052746"/>
              <a:chOff x="4558998" y="3188237"/>
              <a:chExt cx="1280131" cy="1052746"/>
            </a:xfrm>
          </p:grpSpPr>
          <p:sp>
            <p:nvSpPr>
              <p:cNvPr id="7834" name="Google Shape;7834;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835" name="Google Shape;7835;p53"/>
              <p:cNvGrpSpPr/>
              <p:nvPr/>
            </p:nvGrpSpPr>
            <p:grpSpPr>
              <a:xfrm>
                <a:off x="4579164" y="3203653"/>
                <a:ext cx="1244833" cy="1020397"/>
                <a:chOff x="4579164" y="3203653"/>
                <a:chExt cx="1244833" cy="1020397"/>
              </a:xfrm>
            </p:grpSpPr>
            <p:sp>
              <p:nvSpPr>
                <p:cNvPr id="7836" name="Google Shape;7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37" name="Google Shape;7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838" name="Google Shape;7838;p53"/>
                <p:cNvGrpSpPr/>
                <p:nvPr/>
              </p:nvGrpSpPr>
              <p:grpSpPr>
                <a:xfrm>
                  <a:off x="4579164" y="3203653"/>
                  <a:ext cx="1244833" cy="1020397"/>
                  <a:chOff x="4579164" y="3203653"/>
                  <a:chExt cx="1244833" cy="1020397"/>
                </a:xfrm>
              </p:grpSpPr>
              <p:sp>
                <p:nvSpPr>
                  <p:cNvPr id="7839" name="Google Shape;7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40" name="Google Shape;7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841" name="Google Shape;7841;p53"/>
                  <p:cNvGrpSpPr/>
                  <p:nvPr/>
                </p:nvGrpSpPr>
                <p:grpSpPr>
                  <a:xfrm>
                    <a:off x="4579164" y="3203653"/>
                    <a:ext cx="1244833" cy="1020397"/>
                    <a:chOff x="4579164" y="3203653"/>
                    <a:chExt cx="1244833" cy="1020397"/>
                  </a:xfrm>
                </p:grpSpPr>
                <p:sp>
                  <p:nvSpPr>
                    <p:cNvPr id="7842" name="Google Shape;7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43" name="Google Shape;7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44" name="Google Shape;7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45" name="Google Shape;7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46" name="Google Shape;7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47" name="Google Shape;7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48" name="Google Shape;7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49" name="Google Shape;7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850" name="Google Shape;7850;p53"/>
                    <p:cNvGrpSpPr/>
                    <p:nvPr/>
                  </p:nvGrpSpPr>
                  <p:grpSpPr>
                    <a:xfrm>
                      <a:off x="4579164" y="3203653"/>
                      <a:ext cx="1244833" cy="1020397"/>
                      <a:chOff x="4579164" y="3203653"/>
                      <a:chExt cx="1244833" cy="1020397"/>
                    </a:xfrm>
                  </p:grpSpPr>
                  <p:sp>
                    <p:nvSpPr>
                      <p:cNvPr id="7851" name="Google Shape;7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52" name="Google Shape;7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53" name="Google Shape;7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54" name="Google Shape;7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55" name="Google Shape;7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56" name="Google Shape;7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57" name="Google Shape;7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58" name="Google Shape;7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59" name="Google Shape;7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60" name="Google Shape;7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61" name="Google Shape;7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62" name="Google Shape;7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63" name="Google Shape;7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64" name="Google Shape;7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865" name="Google Shape;7865;p53"/>
                      <p:cNvGrpSpPr/>
                      <p:nvPr/>
                    </p:nvGrpSpPr>
                    <p:grpSpPr>
                      <a:xfrm>
                        <a:off x="4579164" y="3203653"/>
                        <a:ext cx="1244833" cy="1020397"/>
                        <a:chOff x="4579164" y="3203653"/>
                        <a:chExt cx="1244833" cy="1020397"/>
                      </a:xfrm>
                    </p:grpSpPr>
                    <p:sp>
                      <p:nvSpPr>
                        <p:cNvPr id="7866" name="Google Shape;7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67" name="Google Shape;7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68" name="Google Shape;7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69" name="Google Shape;7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0" name="Google Shape;7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1" name="Google Shape;7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2" name="Google Shape;7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3" name="Google Shape;7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4" name="Google Shape;7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5" name="Google Shape;7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6" name="Google Shape;7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7" name="Google Shape;7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8" name="Google Shape;7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79" name="Google Shape;7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0" name="Google Shape;7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1" name="Google Shape;7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2" name="Google Shape;7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3" name="Google Shape;7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4" name="Google Shape;7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5" name="Google Shape;7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6" name="Google Shape;7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7" name="Google Shape;7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8" name="Google Shape;7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89" name="Google Shape;7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890" name="Google Shape;7890;p53"/>
                        <p:cNvGrpSpPr/>
                        <p:nvPr/>
                      </p:nvGrpSpPr>
                      <p:grpSpPr>
                        <a:xfrm>
                          <a:off x="4579164" y="3203653"/>
                          <a:ext cx="1244833" cy="1020397"/>
                          <a:chOff x="4579164" y="3203653"/>
                          <a:chExt cx="1244833" cy="1020397"/>
                        </a:xfrm>
                      </p:grpSpPr>
                      <p:sp>
                        <p:nvSpPr>
                          <p:cNvPr id="7891" name="Google Shape;7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892" name="Google Shape;7892;p53"/>
                          <p:cNvGrpSpPr/>
                          <p:nvPr/>
                        </p:nvGrpSpPr>
                        <p:grpSpPr>
                          <a:xfrm>
                            <a:off x="4579164" y="3203653"/>
                            <a:ext cx="1244833" cy="1020397"/>
                            <a:chOff x="4579164" y="3203653"/>
                            <a:chExt cx="1244833" cy="1020397"/>
                          </a:xfrm>
                        </p:grpSpPr>
                        <p:sp>
                          <p:nvSpPr>
                            <p:cNvPr id="7893" name="Google Shape;7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94" name="Google Shape;7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95" name="Google Shape;7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96" name="Google Shape;7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97" name="Google Shape;7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98" name="Google Shape;7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899" name="Google Shape;7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900" name="Google Shape;7900;p53"/>
                            <p:cNvGrpSpPr/>
                            <p:nvPr/>
                          </p:nvGrpSpPr>
                          <p:grpSpPr>
                            <a:xfrm>
                              <a:off x="4579164" y="3203653"/>
                              <a:ext cx="1244833" cy="1020397"/>
                              <a:chOff x="4579164" y="3203653"/>
                              <a:chExt cx="1244833" cy="1020397"/>
                            </a:xfrm>
                          </p:grpSpPr>
                          <p:sp>
                            <p:nvSpPr>
                              <p:cNvPr id="7901" name="Google Shape;7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02" name="Google Shape;7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03" name="Google Shape;7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04" name="Google Shape;7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05" name="Google Shape;7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06" name="Google Shape;7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07" name="Google Shape;7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08" name="Google Shape;7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09" name="Google Shape;7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10" name="Google Shape;7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11" name="Google Shape;7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12" name="Google Shape;7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13" name="Google Shape;7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914" name="Google Shape;7914;p53"/>
                              <p:cNvGrpSpPr/>
                              <p:nvPr/>
                            </p:nvGrpSpPr>
                            <p:grpSpPr>
                              <a:xfrm>
                                <a:off x="4579164" y="3203653"/>
                                <a:ext cx="1244833" cy="1020397"/>
                                <a:chOff x="4579164" y="3203653"/>
                                <a:chExt cx="1244833" cy="1020397"/>
                              </a:xfrm>
                            </p:grpSpPr>
                            <p:sp>
                              <p:nvSpPr>
                                <p:cNvPr id="7915" name="Google Shape;7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16" name="Google Shape;7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17" name="Google Shape;7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18" name="Google Shape;7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19" name="Google Shape;7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20" name="Google Shape;7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21" name="Google Shape;7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922" name="Google Shape;7922;p53"/>
                                <p:cNvGrpSpPr/>
                                <p:nvPr/>
                              </p:nvGrpSpPr>
                              <p:grpSpPr>
                                <a:xfrm>
                                  <a:off x="4579164" y="3203653"/>
                                  <a:ext cx="1244833" cy="1020397"/>
                                  <a:chOff x="4579164" y="3203653"/>
                                  <a:chExt cx="1244833" cy="1020397"/>
                                </a:xfrm>
                              </p:grpSpPr>
                              <p:sp>
                                <p:nvSpPr>
                                  <p:cNvPr id="7923" name="Google Shape;7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24" name="Google Shape;7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25" name="Google Shape;7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26" name="Google Shape;7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27" name="Google Shape;7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nvGrpSpPr>
                                  <p:cNvPr id="7928" name="Google Shape;7928;p53"/>
                                  <p:cNvGrpSpPr/>
                                  <p:nvPr/>
                                </p:nvGrpSpPr>
                                <p:grpSpPr>
                                  <a:xfrm>
                                    <a:off x="4579164" y="3203653"/>
                                    <a:ext cx="1244833" cy="1020397"/>
                                    <a:chOff x="4579164" y="3203653"/>
                                    <a:chExt cx="1244833" cy="1020397"/>
                                  </a:xfrm>
                                </p:grpSpPr>
                                <p:sp>
                                  <p:nvSpPr>
                                    <p:cNvPr id="7929" name="Google Shape;7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30" name="Google Shape;7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31" name="Google Shape;7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32" name="Google Shape;7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grpSp>
                        </p:grpSp>
                        <p:sp>
                          <p:nvSpPr>
                            <p:cNvPr id="7933" name="Google Shape;7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34" name="Google Shape;7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7935" name="Google Shape;7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sp>
                      <p:nvSpPr>
                        <p:cNvPr id="7936" name="Google Shape;7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grpSp>
            </p:grpSp>
          </p:grpSp>
          <p:grpSp>
            <p:nvGrpSpPr>
              <p:cNvPr id="7937" name="Google Shape;7937;p53"/>
              <p:cNvGrpSpPr/>
              <p:nvPr/>
            </p:nvGrpSpPr>
            <p:grpSpPr>
              <a:xfrm>
                <a:off x="4595437" y="3598775"/>
                <a:ext cx="37776" cy="32451"/>
                <a:chOff x="4595437" y="3598775"/>
                <a:chExt cx="37776" cy="32451"/>
              </a:xfrm>
            </p:grpSpPr>
            <p:sp>
              <p:nvSpPr>
                <p:cNvPr id="7938" name="Google Shape;7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39" name="Google Shape;7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40" name="Google Shape;7940;p53"/>
              <p:cNvGrpSpPr/>
              <p:nvPr/>
            </p:nvGrpSpPr>
            <p:grpSpPr>
              <a:xfrm>
                <a:off x="4641864" y="3524443"/>
                <a:ext cx="37776" cy="32380"/>
                <a:chOff x="4641864" y="3524443"/>
                <a:chExt cx="37776" cy="32380"/>
              </a:xfrm>
            </p:grpSpPr>
            <p:sp>
              <p:nvSpPr>
                <p:cNvPr id="7941" name="Google Shape;7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42" name="Google Shape;7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43" name="Google Shape;7943;p53"/>
              <p:cNvGrpSpPr/>
              <p:nvPr/>
            </p:nvGrpSpPr>
            <p:grpSpPr>
              <a:xfrm>
                <a:off x="4648431" y="3893901"/>
                <a:ext cx="37776" cy="32357"/>
                <a:chOff x="4648431" y="3893901"/>
                <a:chExt cx="37776" cy="32357"/>
              </a:xfrm>
            </p:grpSpPr>
            <p:sp>
              <p:nvSpPr>
                <p:cNvPr id="7944" name="Google Shape;7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45" name="Google Shape;7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46" name="Google Shape;7946;p53"/>
              <p:cNvGrpSpPr/>
              <p:nvPr/>
            </p:nvGrpSpPr>
            <p:grpSpPr>
              <a:xfrm>
                <a:off x="4567752" y="3722908"/>
                <a:ext cx="37870" cy="32380"/>
                <a:chOff x="4567752" y="3722908"/>
                <a:chExt cx="37870" cy="32380"/>
              </a:xfrm>
            </p:grpSpPr>
            <p:sp>
              <p:nvSpPr>
                <p:cNvPr id="7947" name="Google Shape;7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48" name="Google Shape;7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49" name="Google Shape;7949;p53"/>
              <p:cNvGrpSpPr/>
              <p:nvPr/>
            </p:nvGrpSpPr>
            <p:grpSpPr>
              <a:xfrm>
                <a:off x="4617506" y="3652052"/>
                <a:ext cx="37783" cy="32357"/>
                <a:chOff x="4617506" y="3652052"/>
                <a:chExt cx="37783" cy="32357"/>
              </a:xfrm>
            </p:grpSpPr>
            <p:sp>
              <p:nvSpPr>
                <p:cNvPr id="7950" name="Google Shape;7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51" name="Google Shape;7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52" name="Google Shape;7952;p53"/>
              <p:cNvGrpSpPr/>
              <p:nvPr/>
            </p:nvGrpSpPr>
            <p:grpSpPr>
              <a:xfrm>
                <a:off x="4739005" y="3554149"/>
                <a:ext cx="37870" cy="32357"/>
                <a:chOff x="4739005" y="3554149"/>
                <a:chExt cx="37870" cy="32357"/>
              </a:xfrm>
            </p:grpSpPr>
            <p:sp>
              <p:nvSpPr>
                <p:cNvPr id="7953" name="Google Shape;7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54" name="Google Shape;7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55" name="Google Shape;7955;p53"/>
              <p:cNvGrpSpPr/>
              <p:nvPr/>
            </p:nvGrpSpPr>
            <p:grpSpPr>
              <a:xfrm>
                <a:off x="4806557" y="3630258"/>
                <a:ext cx="37776" cy="32364"/>
                <a:chOff x="4806557" y="3630258"/>
                <a:chExt cx="37776" cy="32364"/>
              </a:xfrm>
            </p:grpSpPr>
            <p:sp>
              <p:nvSpPr>
                <p:cNvPr id="7956" name="Google Shape;7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57" name="Google Shape;7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58" name="Google Shape;7958;p53"/>
              <p:cNvGrpSpPr/>
              <p:nvPr/>
            </p:nvGrpSpPr>
            <p:grpSpPr>
              <a:xfrm>
                <a:off x="4737007" y="4004357"/>
                <a:ext cx="37870" cy="32357"/>
                <a:chOff x="4737007" y="4004357"/>
                <a:chExt cx="37870" cy="32357"/>
              </a:xfrm>
            </p:grpSpPr>
            <p:sp>
              <p:nvSpPr>
                <p:cNvPr id="7959" name="Google Shape;7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60" name="Google Shape;7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61" name="Google Shape;7961;p53"/>
              <p:cNvGrpSpPr/>
              <p:nvPr/>
            </p:nvGrpSpPr>
            <p:grpSpPr>
              <a:xfrm>
                <a:off x="4773634" y="4208627"/>
                <a:ext cx="37776" cy="32357"/>
                <a:chOff x="4773634" y="4208627"/>
                <a:chExt cx="37776" cy="32357"/>
              </a:xfrm>
            </p:grpSpPr>
            <p:sp>
              <p:nvSpPr>
                <p:cNvPr id="7962" name="Google Shape;7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63" name="Google Shape;7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64" name="Google Shape;7964;p53"/>
              <p:cNvGrpSpPr/>
              <p:nvPr/>
            </p:nvGrpSpPr>
            <p:grpSpPr>
              <a:xfrm>
                <a:off x="4888282" y="4074764"/>
                <a:ext cx="37776" cy="32451"/>
                <a:chOff x="4888282" y="4074764"/>
                <a:chExt cx="37776" cy="32451"/>
              </a:xfrm>
            </p:grpSpPr>
            <p:sp>
              <p:nvSpPr>
                <p:cNvPr id="7965" name="Google Shape;7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66" name="Google Shape;7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67" name="Google Shape;7967;p53"/>
              <p:cNvGrpSpPr/>
              <p:nvPr/>
            </p:nvGrpSpPr>
            <p:grpSpPr>
              <a:xfrm>
                <a:off x="4901315" y="3804271"/>
                <a:ext cx="37776" cy="32364"/>
                <a:chOff x="4901315" y="3804271"/>
                <a:chExt cx="37776" cy="32364"/>
              </a:xfrm>
            </p:grpSpPr>
            <p:sp>
              <p:nvSpPr>
                <p:cNvPr id="7968" name="Google Shape;7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69" name="Google Shape;7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70" name="Google Shape;7970;p53"/>
              <p:cNvGrpSpPr/>
              <p:nvPr/>
            </p:nvGrpSpPr>
            <p:grpSpPr>
              <a:xfrm>
                <a:off x="4866394" y="3715035"/>
                <a:ext cx="37846" cy="32357"/>
                <a:chOff x="4866394" y="3715035"/>
                <a:chExt cx="37846" cy="32357"/>
              </a:xfrm>
            </p:grpSpPr>
            <p:sp>
              <p:nvSpPr>
                <p:cNvPr id="7971" name="Google Shape;7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72" name="Google Shape;7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73" name="Google Shape;7973;p53"/>
              <p:cNvGrpSpPr/>
              <p:nvPr/>
            </p:nvGrpSpPr>
            <p:grpSpPr>
              <a:xfrm>
                <a:off x="4979233" y="3839798"/>
                <a:ext cx="37878" cy="32420"/>
                <a:chOff x="4979233" y="3839798"/>
                <a:chExt cx="37878" cy="32420"/>
              </a:xfrm>
            </p:grpSpPr>
            <p:sp>
              <p:nvSpPr>
                <p:cNvPr id="7974" name="Google Shape;7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75" name="Google Shape;7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76" name="Google Shape;7976;p53"/>
              <p:cNvGrpSpPr/>
              <p:nvPr/>
            </p:nvGrpSpPr>
            <p:grpSpPr>
              <a:xfrm>
                <a:off x="4790662" y="3679147"/>
                <a:ext cx="37783" cy="32380"/>
                <a:chOff x="4790662" y="3679147"/>
                <a:chExt cx="37783" cy="32380"/>
              </a:xfrm>
            </p:grpSpPr>
            <p:sp>
              <p:nvSpPr>
                <p:cNvPr id="7977" name="Google Shape;7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78" name="Google Shape;7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79" name="Google Shape;7979;p53"/>
              <p:cNvGrpSpPr/>
              <p:nvPr/>
            </p:nvGrpSpPr>
            <p:grpSpPr>
              <a:xfrm>
                <a:off x="4857263" y="3557861"/>
                <a:ext cx="37776" cy="32357"/>
                <a:chOff x="4857263" y="3557861"/>
                <a:chExt cx="37776" cy="32357"/>
              </a:xfrm>
            </p:grpSpPr>
            <p:sp>
              <p:nvSpPr>
                <p:cNvPr id="7980" name="Google Shape;7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81" name="Google Shape;7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82" name="Google Shape;7982;p53"/>
              <p:cNvGrpSpPr/>
              <p:nvPr/>
            </p:nvGrpSpPr>
            <p:grpSpPr>
              <a:xfrm>
                <a:off x="4883902" y="3648033"/>
                <a:ext cx="37783" cy="32380"/>
                <a:chOff x="4883902" y="3648033"/>
                <a:chExt cx="37783" cy="32380"/>
              </a:xfrm>
            </p:grpSpPr>
            <p:sp>
              <p:nvSpPr>
                <p:cNvPr id="7983" name="Google Shape;7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84" name="Google Shape;7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85" name="Google Shape;7985;p53"/>
              <p:cNvGrpSpPr/>
              <p:nvPr/>
            </p:nvGrpSpPr>
            <p:grpSpPr>
              <a:xfrm>
                <a:off x="4907780" y="3347220"/>
                <a:ext cx="37878" cy="32357"/>
                <a:chOff x="4907780" y="3347220"/>
                <a:chExt cx="37878" cy="32357"/>
              </a:xfrm>
            </p:grpSpPr>
            <p:sp>
              <p:nvSpPr>
                <p:cNvPr id="7986" name="Google Shape;7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87" name="Google Shape;7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88" name="Google Shape;7988;p53"/>
              <p:cNvGrpSpPr/>
              <p:nvPr/>
            </p:nvGrpSpPr>
            <p:grpSpPr>
              <a:xfrm>
                <a:off x="5065048" y="3738150"/>
                <a:ext cx="37783" cy="32364"/>
                <a:chOff x="5065048" y="3738150"/>
                <a:chExt cx="37783" cy="32364"/>
              </a:xfrm>
            </p:grpSpPr>
            <p:sp>
              <p:nvSpPr>
                <p:cNvPr id="7989" name="Google Shape;7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90" name="Google Shape;7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91" name="Google Shape;7991;p53"/>
              <p:cNvGrpSpPr/>
              <p:nvPr/>
            </p:nvGrpSpPr>
            <p:grpSpPr>
              <a:xfrm>
                <a:off x="5071616" y="3284615"/>
                <a:ext cx="37783" cy="32357"/>
                <a:chOff x="5071616" y="3284615"/>
                <a:chExt cx="37783" cy="32357"/>
              </a:xfrm>
            </p:grpSpPr>
            <p:sp>
              <p:nvSpPr>
                <p:cNvPr id="7992" name="Google Shape;7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93" name="Google Shape;7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94" name="Google Shape;7994;p53"/>
              <p:cNvGrpSpPr/>
              <p:nvPr/>
            </p:nvGrpSpPr>
            <p:grpSpPr>
              <a:xfrm>
                <a:off x="5389291" y="3759921"/>
                <a:ext cx="37783" cy="32380"/>
                <a:chOff x="5389291" y="3759921"/>
                <a:chExt cx="37783" cy="32380"/>
              </a:xfrm>
            </p:grpSpPr>
            <p:sp>
              <p:nvSpPr>
                <p:cNvPr id="7995" name="Google Shape;7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96" name="Google Shape;7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7997" name="Google Shape;7997;p53"/>
              <p:cNvGrpSpPr/>
              <p:nvPr/>
            </p:nvGrpSpPr>
            <p:grpSpPr>
              <a:xfrm>
                <a:off x="5431534" y="3632932"/>
                <a:ext cx="37878" cy="32451"/>
                <a:chOff x="5431534" y="3632932"/>
                <a:chExt cx="37878" cy="32451"/>
              </a:xfrm>
            </p:grpSpPr>
            <p:sp>
              <p:nvSpPr>
                <p:cNvPr id="7998" name="Google Shape;7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7999" name="Google Shape;7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00" name="Google Shape;8000;p53"/>
              <p:cNvGrpSpPr/>
              <p:nvPr/>
            </p:nvGrpSpPr>
            <p:grpSpPr>
              <a:xfrm>
                <a:off x="5540755" y="3544829"/>
                <a:ext cx="37783" cy="32357"/>
                <a:chOff x="5540755" y="3544829"/>
                <a:chExt cx="37783" cy="32357"/>
              </a:xfrm>
            </p:grpSpPr>
            <p:sp>
              <p:nvSpPr>
                <p:cNvPr id="8001" name="Google Shape;8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02" name="Google Shape;8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03" name="Google Shape;8003;p53"/>
              <p:cNvGrpSpPr/>
              <p:nvPr/>
            </p:nvGrpSpPr>
            <p:grpSpPr>
              <a:xfrm>
                <a:off x="5579293" y="3412107"/>
                <a:ext cx="37776" cy="32357"/>
                <a:chOff x="5579293" y="3412107"/>
                <a:chExt cx="37776" cy="32357"/>
              </a:xfrm>
            </p:grpSpPr>
            <p:sp>
              <p:nvSpPr>
                <p:cNvPr id="8004" name="Google Shape;8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05" name="Google Shape;8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06" name="Google Shape;8006;p53"/>
              <p:cNvGrpSpPr/>
              <p:nvPr/>
            </p:nvGrpSpPr>
            <p:grpSpPr>
              <a:xfrm>
                <a:off x="5801346" y="3284615"/>
                <a:ext cx="37783" cy="32357"/>
                <a:chOff x="5801346" y="3284615"/>
                <a:chExt cx="37783" cy="32357"/>
              </a:xfrm>
            </p:grpSpPr>
            <p:sp>
              <p:nvSpPr>
                <p:cNvPr id="8007" name="Google Shape;8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08" name="Google Shape;8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09" name="Google Shape;8009;p53"/>
              <p:cNvGrpSpPr/>
              <p:nvPr/>
            </p:nvGrpSpPr>
            <p:grpSpPr>
              <a:xfrm>
                <a:off x="5763578" y="3399067"/>
                <a:ext cx="37776" cy="32364"/>
                <a:chOff x="5763578" y="3399067"/>
                <a:chExt cx="37776" cy="32364"/>
              </a:xfrm>
            </p:grpSpPr>
            <p:sp>
              <p:nvSpPr>
                <p:cNvPr id="8010" name="Google Shape;8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11" name="Google Shape;8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12" name="Google Shape;8012;p53"/>
              <p:cNvGrpSpPr/>
              <p:nvPr/>
            </p:nvGrpSpPr>
            <p:grpSpPr>
              <a:xfrm>
                <a:off x="5395858" y="3230952"/>
                <a:ext cx="37776" cy="32364"/>
                <a:chOff x="5395858" y="3230952"/>
                <a:chExt cx="37776" cy="32364"/>
              </a:xfrm>
            </p:grpSpPr>
            <p:sp>
              <p:nvSpPr>
                <p:cNvPr id="8013" name="Google Shape;8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14" name="Google Shape;8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15" name="Google Shape;8015;p53"/>
              <p:cNvGrpSpPr/>
              <p:nvPr/>
            </p:nvGrpSpPr>
            <p:grpSpPr>
              <a:xfrm>
                <a:off x="5264088" y="3188237"/>
                <a:ext cx="37776" cy="32357"/>
                <a:chOff x="5264088" y="3188237"/>
                <a:chExt cx="37776" cy="32357"/>
              </a:xfrm>
            </p:grpSpPr>
            <p:sp>
              <p:nvSpPr>
                <p:cNvPr id="8016" name="Google Shape;8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17" name="Google Shape;8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18" name="Google Shape;8018;p53"/>
              <p:cNvGrpSpPr/>
              <p:nvPr/>
            </p:nvGrpSpPr>
            <p:grpSpPr>
              <a:xfrm>
                <a:off x="5585758" y="3237425"/>
                <a:ext cx="37878" cy="32357"/>
                <a:chOff x="5585758" y="3237425"/>
                <a:chExt cx="37878" cy="32357"/>
              </a:xfrm>
            </p:grpSpPr>
            <p:sp>
              <p:nvSpPr>
                <p:cNvPr id="8019" name="Google Shape;8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20" name="Google Shape;8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21" name="Google Shape;8021;p53"/>
              <p:cNvGrpSpPr/>
              <p:nvPr/>
            </p:nvGrpSpPr>
            <p:grpSpPr>
              <a:xfrm>
                <a:off x="4874196" y="3291088"/>
                <a:ext cx="37878" cy="32451"/>
                <a:chOff x="4874196" y="3291088"/>
                <a:chExt cx="37878" cy="32451"/>
              </a:xfrm>
            </p:grpSpPr>
            <p:sp>
              <p:nvSpPr>
                <p:cNvPr id="8022" name="Google Shape;8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23" name="Google Shape;8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24" name="Google Shape;8024;p53"/>
              <p:cNvGrpSpPr/>
              <p:nvPr/>
            </p:nvGrpSpPr>
            <p:grpSpPr>
              <a:xfrm>
                <a:off x="5197770" y="3785466"/>
                <a:ext cx="37783" cy="32427"/>
                <a:chOff x="5197770" y="3785466"/>
                <a:chExt cx="37783" cy="32427"/>
              </a:xfrm>
            </p:grpSpPr>
            <p:sp>
              <p:nvSpPr>
                <p:cNvPr id="8025" name="Google Shape;8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26" name="Google Shape;8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27" name="Google Shape;8027;p53"/>
              <p:cNvGrpSpPr/>
              <p:nvPr/>
            </p:nvGrpSpPr>
            <p:grpSpPr>
              <a:xfrm>
                <a:off x="5177699" y="3492117"/>
                <a:ext cx="37776" cy="32357"/>
                <a:chOff x="5177699" y="3492117"/>
                <a:chExt cx="37776" cy="32357"/>
              </a:xfrm>
            </p:grpSpPr>
            <p:sp>
              <p:nvSpPr>
                <p:cNvPr id="8028" name="Google Shape;8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29" name="Google Shape;8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30" name="Google Shape;8030;p53"/>
              <p:cNvGrpSpPr/>
              <p:nvPr/>
            </p:nvGrpSpPr>
            <p:grpSpPr>
              <a:xfrm>
                <a:off x="5349431" y="3622346"/>
                <a:ext cx="37870" cy="32380"/>
                <a:chOff x="5349431" y="3622346"/>
                <a:chExt cx="37870" cy="32380"/>
              </a:xfrm>
            </p:grpSpPr>
            <p:sp>
              <p:nvSpPr>
                <p:cNvPr id="8031" name="Google Shape;8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32" name="Google Shape;8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33" name="Google Shape;8033;p53"/>
              <p:cNvGrpSpPr/>
              <p:nvPr/>
            </p:nvGrpSpPr>
            <p:grpSpPr>
              <a:xfrm>
                <a:off x="5068855" y="3563980"/>
                <a:ext cx="53954" cy="46223"/>
                <a:chOff x="5068855" y="3563980"/>
                <a:chExt cx="53954" cy="46223"/>
              </a:xfrm>
            </p:grpSpPr>
            <p:sp>
              <p:nvSpPr>
                <p:cNvPr id="8034" name="Google Shape;8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35" name="Google Shape;8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36" name="Google Shape;8036;p53"/>
              <p:cNvGrpSpPr/>
              <p:nvPr/>
            </p:nvGrpSpPr>
            <p:grpSpPr>
              <a:xfrm>
                <a:off x="5037654" y="3392507"/>
                <a:ext cx="37870" cy="32451"/>
                <a:chOff x="5037654" y="3392507"/>
                <a:chExt cx="37870" cy="32451"/>
              </a:xfrm>
            </p:grpSpPr>
            <p:sp>
              <p:nvSpPr>
                <p:cNvPr id="8037" name="Google Shape;8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38" name="Google Shape;8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39" name="Google Shape;8039;p53"/>
              <p:cNvGrpSpPr/>
              <p:nvPr/>
            </p:nvGrpSpPr>
            <p:grpSpPr>
              <a:xfrm>
                <a:off x="5456560" y="3368629"/>
                <a:ext cx="37870" cy="32451"/>
                <a:chOff x="5456560" y="3368629"/>
                <a:chExt cx="37870" cy="32451"/>
              </a:xfrm>
            </p:grpSpPr>
            <p:sp>
              <p:nvSpPr>
                <p:cNvPr id="8040" name="Google Shape;8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41" name="Google Shape;8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42" name="Google Shape;8042;p53"/>
              <p:cNvGrpSpPr/>
              <p:nvPr/>
            </p:nvGrpSpPr>
            <p:grpSpPr>
              <a:xfrm>
                <a:off x="4755749" y="3501516"/>
                <a:ext cx="46246" cy="39608"/>
                <a:chOff x="4755749" y="3501516"/>
                <a:chExt cx="46246" cy="39608"/>
              </a:xfrm>
            </p:grpSpPr>
            <p:sp>
              <p:nvSpPr>
                <p:cNvPr id="8043" name="Google Shape;8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44" name="Google Shape;8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45" name="Google Shape;8045;p53"/>
              <p:cNvGrpSpPr/>
              <p:nvPr/>
            </p:nvGrpSpPr>
            <p:grpSpPr>
              <a:xfrm>
                <a:off x="4681346" y="3485582"/>
                <a:ext cx="37783" cy="32427"/>
                <a:chOff x="4681346" y="3485582"/>
                <a:chExt cx="37783" cy="32427"/>
              </a:xfrm>
            </p:grpSpPr>
            <p:sp>
              <p:nvSpPr>
                <p:cNvPr id="8046" name="Google Shape;8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47" name="Google Shape;8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48" name="Google Shape;8048;p53"/>
              <p:cNvGrpSpPr/>
              <p:nvPr/>
            </p:nvGrpSpPr>
            <p:grpSpPr>
              <a:xfrm>
                <a:off x="4767067" y="3291088"/>
                <a:ext cx="37878" cy="32451"/>
                <a:chOff x="4767067" y="3291088"/>
                <a:chExt cx="37878" cy="32451"/>
              </a:xfrm>
            </p:grpSpPr>
            <p:sp>
              <p:nvSpPr>
                <p:cNvPr id="8049" name="Google Shape;8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50" name="Google Shape;8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51" name="Google Shape;8051;p53"/>
              <p:cNvGrpSpPr/>
              <p:nvPr/>
            </p:nvGrpSpPr>
            <p:grpSpPr>
              <a:xfrm>
                <a:off x="4687819" y="3405539"/>
                <a:ext cx="37776" cy="32451"/>
                <a:chOff x="4687819" y="3405539"/>
                <a:chExt cx="37776" cy="32451"/>
              </a:xfrm>
            </p:grpSpPr>
            <p:sp>
              <p:nvSpPr>
                <p:cNvPr id="8052" name="Google Shape;8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53" name="Google Shape;8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54" name="Google Shape;8054;p53"/>
              <p:cNvGrpSpPr/>
              <p:nvPr/>
            </p:nvGrpSpPr>
            <p:grpSpPr>
              <a:xfrm>
                <a:off x="4923101" y="3444809"/>
                <a:ext cx="52813" cy="45318"/>
                <a:chOff x="4923101" y="3444809"/>
                <a:chExt cx="52813" cy="45318"/>
              </a:xfrm>
            </p:grpSpPr>
            <p:sp>
              <p:nvSpPr>
                <p:cNvPr id="8055" name="Google Shape;8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56" name="Google Shape;8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57" name="Google Shape;8057;p53"/>
              <p:cNvGrpSpPr/>
              <p:nvPr/>
            </p:nvGrpSpPr>
            <p:grpSpPr>
              <a:xfrm>
                <a:off x="4846040" y="3654750"/>
                <a:ext cx="31405" cy="26993"/>
                <a:chOff x="4846040" y="3654750"/>
                <a:chExt cx="31405" cy="26993"/>
              </a:xfrm>
            </p:grpSpPr>
            <p:sp>
              <p:nvSpPr>
                <p:cNvPr id="8058" name="Google Shape;8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59" name="Google Shape;8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60" name="Google Shape;8060;p53"/>
              <p:cNvGrpSpPr/>
              <p:nvPr/>
            </p:nvGrpSpPr>
            <p:grpSpPr>
              <a:xfrm>
                <a:off x="4925673" y="3691700"/>
                <a:ext cx="40253" cy="34472"/>
                <a:chOff x="4925673" y="3691700"/>
                <a:chExt cx="40253" cy="34472"/>
              </a:xfrm>
            </p:grpSpPr>
            <p:sp>
              <p:nvSpPr>
                <p:cNvPr id="8061" name="Google Shape;8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62" name="Google Shape;8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63" name="Google Shape;8063;p53"/>
              <p:cNvGrpSpPr/>
              <p:nvPr/>
            </p:nvGrpSpPr>
            <p:grpSpPr>
              <a:xfrm>
                <a:off x="4894653" y="3740848"/>
                <a:ext cx="31405" cy="26906"/>
                <a:chOff x="4894653" y="3740848"/>
                <a:chExt cx="31405" cy="26906"/>
              </a:xfrm>
            </p:grpSpPr>
            <p:sp>
              <p:nvSpPr>
                <p:cNvPr id="8064" name="Google Shape;8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65" name="Google Shape;8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66" name="Google Shape;8066;p53"/>
              <p:cNvGrpSpPr/>
              <p:nvPr/>
            </p:nvGrpSpPr>
            <p:grpSpPr>
              <a:xfrm>
                <a:off x="4962300" y="3696348"/>
                <a:ext cx="38255" cy="32773"/>
                <a:chOff x="4962300" y="3696348"/>
                <a:chExt cx="38255" cy="32773"/>
              </a:xfrm>
            </p:grpSpPr>
            <p:sp>
              <p:nvSpPr>
                <p:cNvPr id="8067" name="Google Shape;8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68" name="Google Shape;8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69" name="Google Shape;8069;p53"/>
              <p:cNvGrpSpPr/>
              <p:nvPr/>
            </p:nvGrpSpPr>
            <p:grpSpPr>
              <a:xfrm>
                <a:off x="4980185" y="3743349"/>
                <a:ext cx="31499" cy="26969"/>
                <a:chOff x="4980185" y="3743349"/>
                <a:chExt cx="31499" cy="26969"/>
              </a:xfrm>
            </p:grpSpPr>
            <p:sp>
              <p:nvSpPr>
                <p:cNvPr id="8070" name="Google Shape;8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71" name="Google Shape;8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72" name="Google Shape;8072;p53"/>
              <p:cNvGrpSpPr/>
              <p:nvPr/>
            </p:nvGrpSpPr>
            <p:grpSpPr>
              <a:xfrm>
                <a:off x="5013768" y="3734312"/>
                <a:ext cx="31499" cy="26969"/>
                <a:chOff x="5013768" y="3734312"/>
                <a:chExt cx="31499" cy="26969"/>
              </a:xfrm>
            </p:grpSpPr>
            <p:sp>
              <p:nvSpPr>
                <p:cNvPr id="8073" name="Google Shape;8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74" name="Google Shape;8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75" name="Google Shape;8075;p53"/>
              <p:cNvGrpSpPr/>
              <p:nvPr/>
            </p:nvGrpSpPr>
            <p:grpSpPr>
              <a:xfrm>
                <a:off x="5036703" y="3764545"/>
                <a:ext cx="31499" cy="26898"/>
                <a:chOff x="5036703" y="3764545"/>
                <a:chExt cx="31499" cy="26898"/>
              </a:xfrm>
            </p:grpSpPr>
            <p:sp>
              <p:nvSpPr>
                <p:cNvPr id="8076" name="Google Shape;8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77" name="Google Shape;8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78" name="Google Shape;8078;p53"/>
              <p:cNvGrpSpPr/>
              <p:nvPr/>
            </p:nvGrpSpPr>
            <p:grpSpPr>
              <a:xfrm>
                <a:off x="4953546" y="3768352"/>
                <a:ext cx="31405" cy="26898"/>
                <a:chOff x="4953546" y="3768352"/>
                <a:chExt cx="31405" cy="26898"/>
              </a:xfrm>
            </p:grpSpPr>
            <p:sp>
              <p:nvSpPr>
                <p:cNvPr id="8079" name="Google Shape;8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80" name="Google Shape;8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81" name="Google Shape;8081;p53"/>
              <p:cNvGrpSpPr/>
              <p:nvPr/>
            </p:nvGrpSpPr>
            <p:grpSpPr>
              <a:xfrm>
                <a:off x="4964770" y="3814016"/>
                <a:ext cx="31499" cy="26993"/>
                <a:chOff x="4964770" y="3814016"/>
                <a:chExt cx="31499" cy="26993"/>
              </a:xfrm>
            </p:grpSpPr>
            <p:sp>
              <p:nvSpPr>
                <p:cNvPr id="8082" name="Google Shape;8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83" name="Google Shape;8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84" name="Google Shape;8084;p53"/>
              <p:cNvGrpSpPr/>
              <p:nvPr/>
            </p:nvGrpSpPr>
            <p:grpSpPr>
              <a:xfrm>
                <a:off x="4923290" y="3800504"/>
                <a:ext cx="31468" cy="26898"/>
                <a:chOff x="4923290" y="3800504"/>
                <a:chExt cx="31468" cy="26898"/>
              </a:xfrm>
            </p:grpSpPr>
            <p:sp>
              <p:nvSpPr>
                <p:cNvPr id="8085" name="Google Shape;8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86" name="Google Shape;8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87" name="Google Shape;8087;p53"/>
              <p:cNvGrpSpPr/>
              <p:nvPr/>
            </p:nvGrpSpPr>
            <p:grpSpPr>
              <a:xfrm>
                <a:off x="5108534" y="3650943"/>
                <a:ext cx="31405" cy="26993"/>
                <a:chOff x="5108534" y="3650943"/>
                <a:chExt cx="31405" cy="26993"/>
              </a:xfrm>
            </p:grpSpPr>
            <p:sp>
              <p:nvSpPr>
                <p:cNvPr id="8088" name="Google Shape;8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89" name="Google Shape;8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90" name="Google Shape;8090;p53"/>
              <p:cNvGrpSpPr/>
              <p:nvPr/>
            </p:nvGrpSpPr>
            <p:grpSpPr>
              <a:xfrm>
                <a:off x="5119380" y="3760739"/>
                <a:ext cx="31499" cy="26993"/>
                <a:chOff x="5119380" y="3760739"/>
                <a:chExt cx="31499" cy="26993"/>
              </a:xfrm>
            </p:grpSpPr>
            <p:sp>
              <p:nvSpPr>
                <p:cNvPr id="8091" name="Google Shape;8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92" name="Google Shape;8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93" name="Google Shape;8093;p53"/>
              <p:cNvGrpSpPr/>
              <p:nvPr/>
            </p:nvGrpSpPr>
            <p:grpSpPr>
              <a:xfrm>
                <a:off x="5119380" y="3788235"/>
                <a:ext cx="31499" cy="26993"/>
                <a:chOff x="5119380" y="3788235"/>
                <a:chExt cx="31499" cy="26993"/>
              </a:xfrm>
            </p:grpSpPr>
            <p:sp>
              <p:nvSpPr>
                <p:cNvPr id="8094" name="Google Shape;8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95" name="Google Shape;8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96" name="Google Shape;8096;p53"/>
              <p:cNvGrpSpPr/>
              <p:nvPr/>
            </p:nvGrpSpPr>
            <p:grpSpPr>
              <a:xfrm>
                <a:off x="5158005" y="3875284"/>
                <a:ext cx="31405" cy="27001"/>
                <a:chOff x="5158005" y="3875284"/>
                <a:chExt cx="31405" cy="27001"/>
              </a:xfrm>
            </p:grpSpPr>
            <p:sp>
              <p:nvSpPr>
                <p:cNvPr id="8097" name="Google Shape;8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098" name="Google Shape;8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099" name="Google Shape;8099;p53"/>
              <p:cNvGrpSpPr/>
              <p:nvPr/>
            </p:nvGrpSpPr>
            <p:grpSpPr>
              <a:xfrm>
                <a:off x="5233163" y="3764545"/>
                <a:ext cx="31499" cy="26898"/>
                <a:chOff x="5233163" y="3764545"/>
                <a:chExt cx="31499" cy="26898"/>
              </a:xfrm>
            </p:grpSpPr>
            <p:sp>
              <p:nvSpPr>
                <p:cNvPr id="8100" name="Google Shape;8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01" name="Google Shape;8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02" name="Google Shape;8102;p53"/>
              <p:cNvGrpSpPr/>
              <p:nvPr/>
            </p:nvGrpSpPr>
            <p:grpSpPr>
              <a:xfrm>
                <a:off x="5276168" y="3805545"/>
                <a:ext cx="31499" cy="26906"/>
                <a:chOff x="5276168" y="3805545"/>
                <a:chExt cx="31499" cy="26906"/>
              </a:xfrm>
            </p:grpSpPr>
            <p:sp>
              <p:nvSpPr>
                <p:cNvPr id="8103" name="Google Shape;8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04" name="Google Shape;8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05" name="Google Shape;8105;p53"/>
              <p:cNvGrpSpPr/>
              <p:nvPr/>
            </p:nvGrpSpPr>
            <p:grpSpPr>
              <a:xfrm>
                <a:off x="5294053" y="3851933"/>
                <a:ext cx="31405" cy="26945"/>
                <a:chOff x="5294053" y="3851933"/>
                <a:chExt cx="31405" cy="26945"/>
              </a:xfrm>
            </p:grpSpPr>
            <p:sp>
              <p:nvSpPr>
                <p:cNvPr id="8106" name="Google Shape;8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07" name="Google Shape;8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08" name="Google Shape;8108;p53"/>
              <p:cNvGrpSpPr/>
              <p:nvPr/>
            </p:nvGrpSpPr>
            <p:grpSpPr>
              <a:xfrm>
                <a:off x="5341723" y="3851902"/>
                <a:ext cx="31405" cy="26977"/>
                <a:chOff x="5341723" y="3851902"/>
                <a:chExt cx="31405" cy="26977"/>
              </a:xfrm>
            </p:grpSpPr>
            <p:sp>
              <p:nvSpPr>
                <p:cNvPr id="8109" name="Google Shape;8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10" name="Google Shape;8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11" name="Google Shape;8111;p53"/>
              <p:cNvGrpSpPr/>
              <p:nvPr/>
            </p:nvGrpSpPr>
            <p:grpSpPr>
              <a:xfrm>
                <a:off x="5054871" y="3507855"/>
                <a:ext cx="31405" cy="26993"/>
                <a:chOff x="5054871" y="3507855"/>
                <a:chExt cx="31405" cy="26993"/>
              </a:xfrm>
            </p:grpSpPr>
            <p:sp>
              <p:nvSpPr>
                <p:cNvPr id="8112" name="Google Shape;8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13" name="Google Shape;8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14" name="Google Shape;8114;p53"/>
              <p:cNvGrpSpPr/>
              <p:nvPr/>
            </p:nvGrpSpPr>
            <p:grpSpPr>
              <a:xfrm>
                <a:off x="4876579" y="3675325"/>
                <a:ext cx="31405" cy="26969"/>
                <a:chOff x="4876579" y="3675325"/>
                <a:chExt cx="31405" cy="26969"/>
              </a:xfrm>
            </p:grpSpPr>
            <p:sp>
              <p:nvSpPr>
                <p:cNvPr id="8115" name="Google Shape;8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16" name="Google Shape;8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17" name="Google Shape;8117;p53"/>
              <p:cNvGrpSpPr/>
              <p:nvPr/>
            </p:nvGrpSpPr>
            <p:grpSpPr>
              <a:xfrm>
                <a:off x="4842233" y="3688333"/>
                <a:ext cx="31405" cy="26993"/>
                <a:chOff x="4842233" y="3688333"/>
                <a:chExt cx="31405" cy="26993"/>
              </a:xfrm>
            </p:grpSpPr>
            <p:sp>
              <p:nvSpPr>
                <p:cNvPr id="8118" name="Google Shape;8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19" name="Google Shape;8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20" name="Google Shape;8120;p53"/>
              <p:cNvGrpSpPr/>
              <p:nvPr/>
            </p:nvGrpSpPr>
            <p:grpSpPr>
              <a:xfrm>
                <a:off x="5187876" y="3608032"/>
                <a:ext cx="31405" cy="27001"/>
                <a:chOff x="5187876" y="3608032"/>
                <a:chExt cx="31405" cy="27001"/>
              </a:xfrm>
            </p:grpSpPr>
            <p:sp>
              <p:nvSpPr>
                <p:cNvPr id="8121" name="Google Shape;8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22" name="Google Shape;8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sp>
            <p:nvSpPr>
              <p:cNvPr id="8123" name="Google Shape;8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24" name="Google Shape;8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nvGrpSpPr>
              <p:cNvPr id="8125" name="Google Shape;8125;p53"/>
              <p:cNvGrpSpPr/>
              <p:nvPr/>
            </p:nvGrpSpPr>
            <p:grpSpPr>
              <a:xfrm>
                <a:off x="5269224" y="3304167"/>
                <a:ext cx="40253" cy="34402"/>
                <a:chOff x="5269224" y="3304167"/>
                <a:chExt cx="40253" cy="34402"/>
              </a:xfrm>
            </p:grpSpPr>
            <p:sp>
              <p:nvSpPr>
                <p:cNvPr id="8126" name="Google Shape;8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27" name="Google Shape;8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28" name="Google Shape;8128;p53"/>
              <p:cNvGrpSpPr/>
              <p:nvPr/>
            </p:nvGrpSpPr>
            <p:grpSpPr>
              <a:xfrm>
                <a:off x="5327354" y="3476615"/>
                <a:ext cx="49864" cy="42723"/>
                <a:chOff x="5327354" y="3476615"/>
                <a:chExt cx="49864" cy="42723"/>
              </a:xfrm>
            </p:grpSpPr>
            <p:sp>
              <p:nvSpPr>
                <p:cNvPr id="8129" name="Google Shape;8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30" name="Google Shape;8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sp>
            <p:nvSpPr>
              <p:cNvPr id="8131" name="Google Shape;8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32" name="Google Shape;8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nvGrpSpPr>
              <p:cNvPr id="8133" name="Google Shape;8133;p53"/>
              <p:cNvGrpSpPr/>
              <p:nvPr/>
            </p:nvGrpSpPr>
            <p:grpSpPr>
              <a:xfrm>
                <a:off x="5341723" y="3775957"/>
                <a:ext cx="31405" cy="26898"/>
                <a:chOff x="5341723" y="3775957"/>
                <a:chExt cx="31405" cy="26898"/>
              </a:xfrm>
            </p:grpSpPr>
            <p:sp>
              <p:nvSpPr>
                <p:cNvPr id="8134" name="Google Shape;8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35" name="Google Shape;8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36" name="Google Shape;8136;p53"/>
              <p:cNvGrpSpPr/>
              <p:nvPr/>
            </p:nvGrpSpPr>
            <p:grpSpPr>
              <a:xfrm>
                <a:off x="5439053" y="3699274"/>
                <a:ext cx="31405" cy="26898"/>
                <a:chOff x="5439053" y="3699274"/>
                <a:chExt cx="31405" cy="26898"/>
              </a:xfrm>
            </p:grpSpPr>
            <p:sp>
              <p:nvSpPr>
                <p:cNvPr id="8137" name="Google Shape;8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38" name="Google Shape;8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39" name="Google Shape;8139;p53"/>
              <p:cNvGrpSpPr/>
              <p:nvPr/>
            </p:nvGrpSpPr>
            <p:grpSpPr>
              <a:xfrm>
                <a:off x="5412414" y="3622307"/>
                <a:ext cx="31499" cy="26993"/>
                <a:chOff x="5412414" y="3622307"/>
                <a:chExt cx="31499" cy="26993"/>
              </a:xfrm>
            </p:grpSpPr>
            <p:sp>
              <p:nvSpPr>
                <p:cNvPr id="8140" name="Google Shape;8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41" name="Google Shape;8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42" name="Google Shape;8142;p53"/>
              <p:cNvGrpSpPr/>
              <p:nvPr/>
            </p:nvGrpSpPr>
            <p:grpSpPr>
              <a:xfrm>
                <a:off x="5476254" y="3473949"/>
                <a:ext cx="26835" cy="26930"/>
                <a:chOff x="5476254" y="3473949"/>
                <a:chExt cx="26835" cy="26930"/>
              </a:xfrm>
            </p:grpSpPr>
            <p:sp>
              <p:nvSpPr>
                <p:cNvPr id="8143" name="Google Shape;8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44" name="Google Shape;8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45" name="Google Shape;8145;p53"/>
              <p:cNvGrpSpPr/>
              <p:nvPr/>
            </p:nvGrpSpPr>
            <p:grpSpPr>
              <a:xfrm>
                <a:off x="5564547" y="3481594"/>
                <a:ext cx="31397" cy="26898"/>
                <a:chOff x="5564547" y="3481594"/>
                <a:chExt cx="31397" cy="26898"/>
              </a:xfrm>
            </p:grpSpPr>
            <p:sp>
              <p:nvSpPr>
                <p:cNvPr id="8146" name="Google Shape;8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47" name="Google Shape;8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48" name="Google Shape;8148;p53"/>
              <p:cNvGrpSpPr/>
              <p:nvPr/>
            </p:nvGrpSpPr>
            <p:grpSpPr>
              <a:xfrm>
                <a:off x="5534101" y="3470174"/>
                <a:ext cx="31397" cy="26906"/>
                <a:chOff x="5534101" y="3470174"/>
                <a:chExt cx="31397" cy="26906"/>
              </a:xfrm>
            </p:grpSpPr>
            <p:sp>
              <p:nvSpPr>
                <p:cNvPr id="8149" name="Google Shape;8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50" name="Google Shape;8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51" name="Google Shape;8151;p53"/>
              <p:cNvGrpSpPr/>
              <p:nvPr/>
            </p:nvGrpSpPr>
            <p:grpSpPr>
              <a:xfrm>
                <a:off x="5610879" y="3314486"/>
                <a:ext cx="31499" cy="26938"/>
                <a:chOff x="5610879" y="3314486"/>
                <a:chExt cx="31499" cy="26938"/>
              </a:xfrm>
            </p:grpSpPr>
            <p:sp>
              <p:nvSpPr>
                <p:cNvPr id="8152" name="Google Shape;8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53" name="Google Shape;8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54" name="Google Shape;8154;p53"/>
              <p:cNvGrpSpPr/>
              <p:nvPr/>
            </p:nvGrpSpPr>
            <p:grpSpPr>
              <a:xfrm>
                <a:off x="4834525" y="3501382"/>
                <a:ext cx="31499" cy="26898"/>
                <a:chOff x="4834525" y="3501382"/>
                <a:chExt cx="31499" cy="26898"/>
              </a:xfrm>
            </p:grpSpPr>
            <p:sp>
              <p:nvSpPr>
                <p:cNvPr id="8155" name="Google Shape;8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56" name="Google Shape;8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57" name="Google Shape;8157;p53"/>
              <p:cNvGrpSpPr/>
              <p:nvPr/>
            </p:nvGrpSpPr>
            <p:grpSpPr>
              <a:xfrm>
                <a:off x="4898460" y="3580158"/>
                <a:ext cx="31405" cy="26898"/>
                <a:chOff x="4898460" y="3580158"/>
                <a:chExt cx="31405" cy="26898"/>
              </a:xfrm>
            </p:grpSpPr>
            <p:sp>
              <p:nvSpPr>
                <p:cNvPr id="8158" name="Google Shape;8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59" name="Google Shape;8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60" name="Google Shape;8160;p53"/>
              <p:cNvGrpSpPr/>
              <p:nvPr/>
            </p:nvGrpSpPr>
            <p:grpSpPr>
              <a:xfrm>
                <a:off x="4882667" y="3608032"/>
                <a:ext cx="31499" cy="27001"/>
                <a:chOff x="4882667" y="3608032"/>
                <a:chExt cx="31499" cy="27001"/>
              </a:xfrm>
            </p:grpSpPr>
            <p:sp>
              <p:nvSpPr>
                <p:cNvPr id="8161" name="Google Shape;8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62" name="Google Shape;8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63" name="Google Shape;8163;p53"/>
              <p:cNvGrpSpPr/>
              <p:nvPr/>
            </p:nvGrpSpPr>
            <p:grpSpPr>
              <a:xfrm>
                <a:off x="4843373" y="3631407"/>
                <a:ext cx="16273" cy="16186"/>
                <a:chOff x="4843373" y="3631407"/>
                <a:chExt cx="16273" cy="16186"/>
              </a:xfrm>
            </p:grpSpPr>
            <p:sp>
              <p:nvSpPr>
                <p:cNvPr id="8164" name="Google Shape;8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65" name="Google Shape;8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66" name="Google Shape;8166;p53"/>
              <p:cNvGrpSpPr/>
              <p:nvPr/>
            </p:nvGrpSpPr>
            <p:grpSpPr>
              <a:xfrm>
                <a:off x="4727773" y="3591578"/>
                <a:ext cx="31499" cy="26898"/>
                <a:chOff x="4727773" y="3591578"/>
                <a:chExt cx="31499" cy="26898"/>
              </a:xfrm>
            </p:grpSpPr>
            <p:sp>
              <p:nvSpPr>
                <p:cNvPr id="8167" name="Google Shape;8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68" name="Google Shape;8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sp>
            <p:nvSpPr>
              <p:cNvPr id="8169" name="Google Shape;8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70" name="Google Shape;8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nvGrpSpPr>
              <p:cNvPr id="8171" name="Google Shape;8171;p53"/>
              <p:cNvGrpSpPr/>
              <p:nvPr/>
            </p:nvGrpSpPr>
            <p:grpSpPr>
              <a:xfrm>
                <a:off x="4609421" y="3577398"/>
                <a:ext cx="31499" cy="27001"/>
                <a:chOff x="4609421" y="3577398"/>
                <a:chExt cx="31499" cy="27001"/>
              </a:xfrm>
            </p:grpSpPr>
            <p:sp>
              <p:nvSpPr>
                <p:cNvPr id="8172" name="Google Shape;8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73" name="Google Shape;8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74" name="Google Shape;8174;p53"/>
              <p:cNvGrpSpPr/>
              <p:nvPr/>
            </p:nvGrpSpPr>
            <p:grpSpPr>
              <a:xfrm>
                <a:off x="4649289" y="3577398"/>
                <a:ext cx="31499" cy="27001"/>
                <a:chOff x="4649289" y="3577398"/>
                <a:chExt cx="31499" cy="27001"/>
              </a:xfrm>
            </p:grpSpPr>
            <p:sp>
              <p:nvSpPr>
                <p:cNvPr id="8175" name="Google Shape;8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76" name="Google Shape;8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77" name="Google Shape;8177;p53"/>
              <p:cNvGrpSpPr/>
              <p:nvPr/>
            </p:nvGrpSpPr>
            <p:grpSpPr>
              <a:xfrm>
                <a:off x="4605614" y="3639523"/>
                <a:ext cx="31499" cy="26906"/>
                <a:chOff x="4605614" y="3639523"/>
                <a:chExt cx="31499" cy="26906"/>
              </a:xfrm>
            </p:grpSpPr>
            <p:sp>
              <p:nvSpPr>
                <p:cNvPr id="8178" name="Google Shape;8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79" name="Google Shape;8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80" name="Google Shape;8180;p53"/>
              <p:cNvGrpSpPr/>
              <p:nvPr/>
            </p:nvGrpSpPr>
            <p:grpSpPr>
              <a:xfrm>
                <a:off x="4785149" y="3618846"/>
                <a:ext cx="26930" cy="26843"/>
                <a:chOff x="4785149" y="3618846"/>
                <a:chExt cx="26930" cy="26843"/>
              </a:xfrm>
            </p:grpSpPr>
            <p:sp>
              <p:nvSpPr>
                <p:cNvPr id="8181" name="Google Shape;8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82" name="Google Shape;8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83" name="Google Shape;8183;p53"/>
              <p:cNvGrpSpPr/>
              <p:nvPr/>
            </p:nvGrpSpPr>
            <p:grpSpPr>
              <a:xfrm>
                <a:off x="4810167" y="3601567"/>
                <a:ext cx="31405" cy="26898"/>
                <a:chOff x="4810167" y="3601567"/>
                <a:chExt cx="31405" cy="26898"/>
              </a:xfrm>
            </p:grpSpPr>
            <p:sp>
              <p:nvSpPr>
                <p:cNvPr id="8184" name="Google Shape;8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85" name="Google Shape;8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86" name="Google Shape;8186;p53"/>
              <p:cNvGrpSpPr/>
              <p:nvPr/>
            </p:nvGrpSpPr>
            <p:grpSpPr>
              <a:xfrm>
                <a:off x="4831002" y="3373230"/>
                <a:ext cx="31405" cy="26898"/>
                <a:chOff x="4831002" y="3373230"/>
                <a:chExt cx="31405" cy="26898"/>
              </a:xfrm>
            </p:grpSpPr>
            <p:sp>
              <p:nvSpPr>
                <p:cNvPr id="8187" name="Google Shape;8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88" name="Google Shape;8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89" name="Google Shape;8189;p53"/>
              <p:cNvGrpSpPr/>
              <p:nvPr/>
            </p:nvGrpSpPr>
            <p:grpSpPr>
              <a:xfrm>
                <a:off x="4719311" y="3355054"/>
                <a:ext cx="31499" cy="27001"/>
                <a:chOff x="4719311" y="3355054"/>
                <a:chExt cx="31499" cy="27001"/>
              </a:xfrm>
            </p:grpSpPr>
            <p:sp>
              <p:nvSpPr>
                <p:cNvPr id="8190" name="Google Shape;8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91" name="Google Shape;8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92" name="Google Shape;8192;p53"/>
              <p:cNvGrpSpPr/>
              <p:nvPr/>
            </p:nvGrpSpPr>
            <p:grpSpPr>
              <a:xfrm>
                <a:off x="4798755" y="3450260"/>
                <a:ext cx="26930" cy="26930"/>
                <a:chOff x="4798755" y="3450260"/>
                <a:chExt cx="26930" cy="26930"/>
              </a:xfrm>
            </p:grpSpPr>
            <p:sp>
              <p:nvSpPr>
                <p:cNvPr id="8193" name="Google Shape;8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94" name="Google Shape;8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95" name="Google Shape;8195;p53"/>
              <p:cNvGrpSpPr/>
              <p:nvPr/>
            </p:nvGrpSpPr>
            <p:grpSpPr>
              <a:xfrm>
                <a:off x="4645576" y="3467555"/>
                <a:ext cx="31405" cy="26953"/>
                <a:chOff x="4645576" y="3467555"/>
                <a:chExt cx="31405" cy="26953"/>
              </a:xfrm>
            </p:grpSpPr>
            <p:sp>
              <p:nvSpPr>
                <p:cNvPr id="8196" name="Google Shape;8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197" name="Google Shape;8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198" name="Google Shape;8198;p53"/>
              <p:cNvGrpSpPr/>
              <p:nvPr/>
            </p:nvGrpSpPr>
            <p:grpSpPr>
              <a:xfrm>
                <a:off x="4687631" y="3583965"/>
                <a:ext cx="31499" cy="26898"/>
                <a:chOff x="4687631" y="3583965"/>
                <a:chExt cx="31499" cy="26898"/>
              </a:xfrm>
            </p:grpSpPr>
            <p:sp>
              <p:nvSpPr>
                <p:cNvPr id="8199" name="Google Shape;8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00" name="Google Shape;8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01" name="Google Shape;8201;p53"/>
              <p:cNvGrpSpPr/>
              <p:nvPr/>
            </p:nvGrpSpPr>
            <p:grpSpPr>
              <a:xfrm>
                <a:off x="4719311" y="3471314"/>
                <a:ext cx="31499" cy="27001"/>
                <a:chOff x="4719311" y="3471314"/>
                <a:chExt cx="31499" cy="27001"/>
              </a:xfrm>
            </p:grpSpPr>
            <p:sp>
              <p:nvSpPr>
                <p:cNvPr id="8202" name="Google Shape;8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03" name="Google Shape;8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04" name="Google Shape;8204;p53"/>
              <p:cNvGrpSpPr/>
              <p:nvPr/>
            </p:nvGrpSpPr>
            <p:grpSpPr>
              <a:xfrm>
                <a:off x="4719311" y="3434404"/>
                <a:ext cx="31499" cy="26898"/>
                <a:chOff x="4719311" y="3434404"/>
                <a:chExt cx="31499" cy="26898"/>
              </a:xfrm>
            </p:grpSpPr>
            <p:sp>
              <p:nvSpPr>
                <p:cNvPr id="8205" name="Google Shape;8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06" name="Google Shape;8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07" name="Google Shape;8207;p53"/>
              <p:cNvGrpSpPr/>
              <p:nvPr/>
            </p:nvGrpSpPr>
            <p:grpSpPr>
              <a:xfrm>
                <a:off x="4768876" y="3401772"/>
                <a:ext cx="31499" cy="26898"/>
                <a:chOff x="4768876" y="3401772"/>
                <a:chExt cx="31499" cy="26898"/>
              </a:xfrm>
            </p:grpSpPr>
            <p:sp>
              <p:nvSpPr>
                <p:cNvPr id="8208" name="Google Shape;8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09" name="Google Shape;8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10" name="Google Shape;8210;p53"/>
              <p:cNvGrpSpPr/>
              <p:nvPr/>
            </p:nvGrpSpPr>
            <p:grpSpPr>
              <a:xfrm>
                <a:off x="4762214" y="3471377"/>
                <a:ext cx="26938" cy="26938"/>
                <a:chOff x="4762214" y="3471377"/>
                <a:chExt cx="26938" cy="26938"/>
              </a:xfrm>
            </p:grpSpPr>
            <p:sp>
              <p:nvSpPr>
                <p:cNvPr id="8211" name="Google Shape;8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12" name="Google Shape;8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13" name="Google Shape;8213;p53"/>
              <p:cNvGrpSpPr/>
              <p:nvPr/>
            </p:nvGrpSpPr>
            <p:grpSpPr>
              <a:xfrm>
                <a:off x="4790473" y="3344782"/>
                <a:ext cx="31405" cy="26898"/>
                <a:chOff x="4790473" y="3344782"/>
                <a:chExt cx="31405" cy="26898"/>
              </a:xfrm>
            </p:grpSpPr>
            <p:sp>
              <p:nvSpPr>
                <p:cNvPr id="8214" name="Google Shape;8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15" name="Google Shape;8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16" name="Google Shape;8216;p53"/>
              <p:cNvGrpSpPr/>
              <p:nvPr/>
            </p:nvGrpSpPr>
            <p:grpSpPr>
              <a:xfrm>
                <a:off x="4823774" y="3950733"/>
                <a:ext cx="37398" cy="32034"/>
                <a:chOff x="4823774" y="3950733"/>
                <a:chExt cx="37398" cy="32034"/>
              </a:xfrm>
            </p:grpSpPr>
            <p:sp>
              <p:nvSpPr>
                <p:cNvPr id="8217" name="Google Shape;8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18" name="Google Shape;8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19" name="Google Shape;8219;p53"/>
              <p:cNvGrpSpPr/>
              <p:nvPr/>
            </p:nvGrpSpPr>
            <p:grpSpPr>
              <a:xfrm>
                <a:off x="4823396" y="4110566"/>
                <a:ext cx="31405" cy="26906"/>
                <a:chOff x="4823396" y="4110566"/>
                <a:chExt cx="31405" cy="26906"/>
              </a:xfrm>
            </p:grpSpPr>
            <p:sp>
              <p:nvSpPr>
                <p:cNvPr id="8220" name="Google Shape;8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21" name="Google Shape;8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22" name="Google Shape;8222;p53"/>
              <p:cNvGrpSpPr/>
              <p:nvPr/>
            </p:nvGrpSpPr>
            <p:grpSpPr>
              <a:xfrm>
                <a:off x="4838332" y="3821150"/>
                <a:ext cx="31499" cy="26898"/>
                <a:chOff x="4838332" y="3821150"/>
                <a:chExt cx="31499" cy="26898"/>
              </a:xfrm>
            </p:grpSpPr>
            <p:sp>
              <p:nvSpPr>
                <p:cNvPr id="8223" name="Google Shape;8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24" name="Google Shape;8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25" name="Google Shape;8225;p53"/>
              <p:cNvGrpSpPr/>
              <p:nvPr/>
            </p:nvGrpSpPr>
            <p:grpSpPr>
              <a:xfrm>
                <a:off x="4661275" y="3815007"/>
                <a:ext cx="36824" cy="31523"/>
                <a:chOff x="4661275" y="3815007"/>
                <a:chExt cx="36824" cy="31523"/>
              </a:xfrm>
            </p:grpSpPr>
            <p:sp>
              <p:nvSpPr>
                <p:cNvPr id="8226" name="Google Shape;8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27" name="Google Shape;8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28" name="Google Shape;8228;p53"/>
              <p:cNvGrpSpPr/>
              <p:nvPr/>
            </p:nvGrpSpPr>
            <p:grpSpPr>
              <a:xfrm>
                <a:off x="4558998" y="3851037"/>
                <a:ext cx="33591" cy="28699"/>
                <a:chOff x="4558998" y="3851037"/>
                <a:chExt cx="33591" cy="28699"/>
              </a:xfrm>
            </p:grpSpPr>
            <p:sp>
              <p:nvSpPr>
                <p:cNvPr id="8229" name="Google Shape;8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30" name="Google Shape;8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31" name="Google Shape;8231;p53"/>
              <p:cNvGrpSpPr/>
              <p:nvPr/>
            </p:nvGrpSpPr>
            <p:grpSpPr>
              <a:xfrm>
                <a:off x="4696762" y="3638587"/>
                <a:ext cx="33591" cy="28794"/>
                <a:chOff x="4696762" y="3638587"/>
                <a:chExt cx="33591" cy="28794"/>
              </a:xfrm>
            </p:grpSpPr>
            <p:sp>
              <p:nvSpPr>
                <p:cNvPr id="8232" name="Google Shape;8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33" name="Google Shape;8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34" name="Google Shape;8234;p53"/>
              <p:cNvGrpSpPr/>
              <p:nvPr/>
            </p:nvGrpSpPr>
            <p:grpSpPr>
              <a:xfrm>
                <a:off x="4929479" y="3939140"/>
                <a:ext cx="33497" cy="28692"/>
                <a:chOff x="4929479" y="3939140"/>
                <a:chExt cx="33497" cy="28692"/>
              </a:xfrm>
            </p:grpSpPr>
            <p:sp>
              <p:nvSpPr>
                <p:cNvPr id="8235" name="Google Shape;8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36" name="Google Shape;8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37" name="Google Shape;8237;p53"/>
              <p:cNvGrpSpPr/>
              <p:nvPr/>
            </p:nvGrpSpPr>
            <p:grpSpPr>
              <a:xfrm>
                <a:off x="4907119" y="3986039"/>
                <a:ext cx="33497" cy="28699"/>
                <a:chOff x="4907119" y="3986039"/>
                <a:chExt cx="33497" cy="28699"/>
              </a:xfrm>
            </p:grpSpPr>
            <p:sp>
              <p:nvSpPr>
                <p:cNvPr id="8238" name="Google Shape;8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39" name="Google Shape;8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40" name="Google Shape;8240;p53"/>
              <p:cNvGrpSpPr/>
              <p:nvPr/>
            </p:nvGrpSpPr>
            <p:grpSpPr>
              <a:xfrm>
                <a:off x="4911783" y="4048102"/>
                <a:ext cx="33591" cy="28762"/>
                <a:chOff x="4911783" y="4048102"/>
                <a:chExt cx="33591" cy="28762"/>
              </a:xfrm>
            </p:grpSpPr>
            <p:sp>
              <p:nvSpPr>
                <p:cNvPr id="8241" name="Google Shape;8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42" name="Google Shape;8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sp>
            <p:nvSpPr>
              <p:cNvPr id="8243" name="Google Shape;8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44" name="Google Shape;8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nvGrpSpPr>
              <p:cNvPr id="8245" name="Google Shape;8245;p53"/>
              <p:cNvGrpSpPr/>
              <p:nvPr/>
            </p:nvGrpSpPr>
            <p:grpSpPr>
              <a:xfrm>
                <a:off x="4762623" y="3837847"/>
                <a:ext cx="42416" cy="36273"/>
                <a:chOff x="4762623" y="3837847"/>
                <a:chExt cx="42416" cy="36273"/>
              </a:xfrm>
            </p:grpSpPr>
            <p:sp>
              <p:nvSpPr>
                <p:cNvPr id="8246" name="Google Shape;8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47" name="Google Shape;8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48" name="Google Shape;8248;p53"/>
              <p:cNvGrpSpPr/>
              <p:nvPr/>
            </p:nvGrpSpPr>
            <p:grpSpPr>
              <a:xfrm>
                <a:off x="4746044" y="4104966"/>
                <a:ext cx="33497" cy="28699"/>
                <a:chOff x="4746044" y="4104966"/>
                <a:chExt cx="33497" cy="28699"/>
              </a:xfrm>
            </p:grpSpPr>
            <p:sp>
              <p:nvSpPr>
                <p:cNvPr id="8249" name="Google Shape;8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50" name="Google Shape;8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251" name="Google Shape;8251;p53"/>
              <p:cNvGrpSpPr/>
              <p:nvPr/>
            </p:nvGrpSpPr>
            <p:grpSpPr>
              <a:xfrm>
                <a:off x="4859646" y="4162554"/>
                <a:ext cx="33591" cy="28762"/>
                <a:chOff x="4859646" y="4162554"/>
                <a:chExt cx="33591" cy="28762"/>
              </a:xfrm>
            </p:grpSpPr>
            <p:sp>
              <p:nvSpPr>
                <p:cNvPr id="8252" name="Google Shape;8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253" name="Google Shape;8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8254" name="Google Shape;8254;p53"/>
            <p:cNvGrpSpPr/>
            <p:nvPr/>
          </p:nvGrpSpPr>
          <p:grpSpPr>
            <a:xfrm>
              <a:off x="3597785" y="3274438"/>
              <a:ext cx="855610" cy="1122100"/>
              <a:chOff x="3597785" y="3274438"/>
              <a:chExt cx="855610" cy="1122100"/>
            </a:xfrm>
          </p:grpSpPr>
          <p:grpSp>
            <p:nvGrpSpPr>
              <p:cNvPr id="8255" name="Google Shape;8255;p53"/>
              <p:cNvGrpSpPr/>
              <p:nvPr/>
            </p:nvGrpSpPr>
            <p:grpSpPr>
              <a:xfrm>
                <a:off x="3617857" y="3284717"/>
                <a:ext cx="826785" cy="1099165"/>
                <a:chOff x="3617857" y="3284717"/>
                <a:chExt cx="826785" cy="1099165"/>
              </a:xfrm>
            </p:grpSpPr>
            <p:sp>
              <p:nvSpPr>
                <p:cNvPr id="8256" name="Google Shape;8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57" name="Google Shape;8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58" name="Google Shape;8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59" name="Google Shape;8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0" name="Google Shape;8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1" name="Google Shape;8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2" name="Google Shape;8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3" name="Google Shape;8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4" name="Google Shape;8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5" name="Google Shape;8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6" name="Google Shape;8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7" name="Google Shape;8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8" name="Google Shape;8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69" name="Google Shape;8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0" name="Google Shape;8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1" name="Google Shape;8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2" name="Google Shape;8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3" name="Google Shape;8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4" name="Google Shape;8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5" name="Google Shape;8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6" name="Google Shape;8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7" name="Google Shape;8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8" name="Google Shape;8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79" name="Google Shape;8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0" name="Google Shape;8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1" name="Google Shape;8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2" name="Google Shape;8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3" name="Google Shape;8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4" name="Google Shape;8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5" name="Google Shape;8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6" name="Google Shape;8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7" name="Google Shape;8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8" name="Google Shape;8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89" name="Google Shape;8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0" name="Google Shape;8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1" name="Google Shape;8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2" name="Google Shape;8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3" name="Google Shape;8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4" name="Google Shape;8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5" name="Google Shape;8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6" name="Google Shape;8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7" name="Google Shape;8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8" name="Google Shape;8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299" name="Google Shape;8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0" name="Google Shape;8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1" name="Google Shape;8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2" name="Google Shape;8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3" name="Google Shape;8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4" name="Google Shape;8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5" name="Google Shape;8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6" name="Google Shape;8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7" name="Google Shape;8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8" name="Google Shape;8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09" name="Google Shape;8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10" name="Google Shape;8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sp>
              <p:nvSpPr>
                <p:cNvPr id="8311" name="Google Shape;8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endParaRPr/>
                </a:p>
              </p:txBody>
            </p:sp>
          </p:grpSp>
          <p:grpSp>
            <p:nvGrpSpPr>
              <p:cNvPr id="8312" name="Google Shape;8312;p53"/>
              <p:cNvGrpSpPr/>
              <p:nvPr/>
            </p:nvGrpSpPr>
            <p:grpSpPr>
              <a:xfrm>
                <a:off x="4180904" y="4251758"/>
                <a:ext cx="37783" cy="32420"/>
                <a:chOff x="4180904" y="4251758"/>
                <a:chExt cx="37783" cy="32420"/>
              </a:xfrm>
            </p:grpSpPr>
            <p:sp>
              <p:nvSpPr>
                <p:cNvPr id="8313" name="Google Shape;8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14" name="Google Shape;8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15" name="Google Shape;8315;p53"/>
              <p:cNvGrpSpPr/>
              <p:nvPr/>
            </p:nvGrpSpPr>
            <p:grpSpPr>
              <a:xfrm>
                <a:off x="4201644" y="4081324"/>
                <a:ext cx="37783" cy="32364"/>
                <a:chOff x="4201644" y="4081324"/>
                <a:chExt cx="37783" cy="32364"/>
              </a:xfrm>
            </p:grpSpPr>
            <p:sp>
              <p:nvSpPr>
                <p:cNvPr id="8316" name="Google Shape;8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17" name="Google Shape;8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18" name="Google Shape;8318;p53"/>
              <p:cNvGrpSpPr/>
              <p:nvPr/>
            </p:nvGrpSpPr>
            <p:grpSpPr>
              <a:xfrm>
                <a:off x="4284416" y="3887428"/>
                <a:ext cx="37783" cy="32451"/>
                <a:chOff x="4284416" y="3887428"/>
                <a:chExt cx="37783" cy="32451"/>
              </a:xfrm>
            </p:grpSpPr>
            <p:sp>
              <p:nvSpPr>
                <p:cNvPr id="8319" name="Google Shape;8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20" name="Google Shape;8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21" name="Google Shape;8321;p53"/>
              <p:cNvGrpSpPr/>
              <p:nvPr/>
            </p:nvGrpSpPr>
            <p:grpSpPr>
              <a:xfrm>
                <a:off x="4223721" y="3860404"/>
                <a:ext cx="37870" cy="32364"/>
                <a:chOff x="4223721" y="3860404"/>
                <a:chExt cx="37870" cy="32364"/>
              </a:xfrm>
            </p:grpSpPr>
            <p:sp>
              <p:nvSpPr>
                <p:cNvPr id="8322" name="Google Shape;8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23" name="Google Shape;8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24" name="Google Shape;8324;p53"/>
              <p:cNvGrpSpPr/>
              <p:nvPr/>
            </p:nvGrpSpPr>
            <p:grpSpPr>
              <a:xfrm>
                <a:off x="4104889" y="3699242"/>
                <a:ext cx="37776" cy="32357"/>
                <a:chOff x="4104889" y="3699242"/>
                <a:chExt cx="37776" cy="32357"/>
              </a:xfrm>
            </p:grpSpPr>
            <p:sp>
              <p:nvSpPr>
                <p:cNvPr id="8325" name="Google Shape;8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26" name="Google Shape;8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27" name="Google Shape;8327;p53"/>
              <p:cNvGrpSpPr/>
              <p:nvPr/>
            </p:nvGrpSpPr>
            <p:grpSpPr>
              <a:xfrm>
                <a:off x="4143608" y="3475121"/>
                <a:ext cx="37878" cy="32420"/>
                <a:chOff x="4143608" y="3475121"/>
                <a:chExt cx="37878" cy="32420"/>
              </a:xfrm>
            </p:grpSpPr>
            <p:sp>
              <p:nvSpPr>
                <p:cNvPr id="8328" name="Google Shape;8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29" name="Google Shape;8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30" name="Google Shape;8330;p53"/>
              <p:cNvGrpSpPr/>
              <p:nvPr/>
            </p:nvGrpSpPr>
            <p:grpSpPr>
              <a:xfrm>
                <a:off x="4217248" y="3570893"/>
                <a:ext cx="37776" cy="32364"/>
                <a:chOff x="4217248" y="3570893"/>
                <a:chExt cx="37776" cy="32364"/>
              </a:xfrm>
            </p:grpSpPr>
            <p:sp>
              <p:nvSpPr>
                <p:cNvPr id="8331" name="Google Shape;8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32" name="Google Shape;8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33" name="Google Shape;8333;p53"/>
              <p:cNvGrpSpPr/>
              <p:nvPr/>
            </p:nvGrpSpPr>
            <p:grpSpPr>
              <a:xfrm>
                <a:off x="4255307" y="3431612"/>
                <a:ext cx="37776" cy="32451"/>
                <a:chOff x="4255307" y="3431612"/>
                <a:chExt cx="37776" cy="32451"/>
              </a:xfrm>
            </p:grpSpPr>
            <p:sp>
              <p:nvSpPr>
                <p:cNvPr id="8334" name="Google Shape;8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35" name="Google Shape;8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36" name="Google Shape;8336;p53"/>
              <p:cNvGrpSpPr/>
              <p:nvPr/>
            </p:nvGrpSpPr>
            <p:grpSpPr>
              <a:xfrm>
                <a:off x="3853052" y="3577398"/>
                <a:ext cx="37776" cy="32420"/>
                <a:chOff x="3853052" y="3577398"/>
                <a:chExt cx="37776" cy="32420"/>
              </a:xfrm>
            </p:grpSpPr>
            <p:sp>
              <p:nvSpPr>
                <p:cNvPr id="8337" name="Google Shape;8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38" name="Google Shape;8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39" name="Google Shape;8339;p53"/>
              <p:cNvGrpSpPr/>
              <p:nvPr/>
            </p:nvGrpSpPr>
            <p:grpSpPr>
              <a:xfrm>
                <a:off x="4039908" y="3412107"/>
                <a:ext cx="37776" cy="32357"/>
                <a:chOff x="4039908" y="3412107"/>
                <a:chExt cx="37776" cy="32357"/>
              </a:xfrm>
            </p:grpSpPr>
            <p:sp>
              <p:nvSpPr>
                <p:cNvPr id="8340" name="Google Shape;8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41" name="Google Shape;8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42" name="Google Shape;8342;p53"/>
              <p:cNvGrpSpPr/>
              <p:nvPr/>
            </p:nvGrpSpPr>
            <p:grpSpPr>
              <a:xfrm>
                <a:off x="4017360" y="3342061"/>
                <a:ext cx="37870" cy="32380"/>
                <a:chOff x="4017360" y="3342061"/>
                <a:chExt cx="37870" cy="32380"/>
              </a:xfrm>
            </p:grpSpPr>
            <p:sp>
              <p:nvSpPr>
                <p:cNvPr id="8343" name="Google Shape;8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44" name="Google Shape;8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sp>
            <p:nvSpPr>
              <p:cNvPr id="8345" name="Google Shape;8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46" name="Google Shape;8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nvGrpSpPr>
              <p:cNvPr id="8347" name="Google Shape;8347;p53"/>
              <p:cNvGrpSpPr/>
              <p:nvPr/>
            </p:nvGrpSpPr>
            <p:grpSpPr>
              <a:xfrm>
                <a:off x="3750870" y="3418650"/>
                <a:ext cx="37776" cy="32380"/>
                <a:chOff x="3750870" y="3418650"/>
                <a:chExt cx="37776" cy="32380"/>
              </a:xfrm>
            </p:grpSpPr>
            <p:sp>
              <p:nvSpPr>
                <p:cNvPr id="8348" name="Google Shape;8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49" name="Google Shape;8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50" name="Google Shape;8350;p53"/>
              <p:cNvGrpSpPr/>
              <p:nvPr/>
            </p:nvGrpSpPr>
            <p:grpSpPr>
              <a:xfrm>
                <a:off x="3632509" y="3274438"/>
                <a:ext cx="37783" cy="32357"/>
                <a:chOff x="3632509" y="3274438"/>
                <a:chExt cx="37783" cy="32357"/>
              </a:xfrm>
            </p:grpSpPr>
            <p:sp>
              <p:nvSpPr>
                <p:cNvPr id="8351" name="Google Shape;8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52" name="Google Shape;8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53" name="Google Shape;8353;p53"/>
              <p:cNvGrpSpPr/>
              <p:nvPr/>
            </p:nvGrpSpPr>
            <p:grpSpPr>
              <a:xfrm>
                <a:off x="3906424" y="3297561"/>
                <a:ext cx="37776" cy="32451"/>
                <a:chOff x="3906424" y="3297561"/>
                <a:chExt cx="37776" cy="32451"/>
              </a:xfrm>
            </p:grpSpPr>
            <p:sp>
              <p:nvSpPr>
                <p:cNvPr id="8354" name="Google Shape;8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55" name="Google Shape;8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56" name="Google Shape;8356;p53"/>
              <p:cNvGrpSpPr/>
              <p:nvPr/>
            </p:nvGrpSpPr>
            <p:grpSpPr>
              <a:xfrm>
                <a:off x="3866084" y="3412107"/>
                <a:ext cx="37776" cy="32357"/>
                <a:chOff x="3866084" y="3412107"/>
                <a:chExt cx="37776" cy="32357"/>
              </a:xfrm>
            </p:grpSpPr>
            <p:sp>
              <p:nvSpPr>
                <p:cNvPr id="8357" name="Google Shape;8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58" name="Google Shape;8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59" name="Google Shape;8359;p53"/>
              <p:cNvGrpSpPr/>
              <p:nvPr/>
            </p:nvGrpSpPr>
            <p:grpSpPr>
              <a:xfrm>
                <a:off x="4023919" y="3766409"/>
                <a:ext cx="37783" cy="32357"/>
                <a:chOff x="4023919" y="3766409"/>
                <a:chExt cx="37783" cy="32357"/>
              </a:xfrm>
            </p:grpSpPr>
            <p:sp>
              <p:nvSpPr>
                <p:cNvPr id="8360" name="Google Shape;8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61" name="Google Shape;8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62" name="Google Shape;8362;p53"/>
              <p:cNvGrpSpPr/>
              <p:nvPr/>
            </p:nvGrpSpPr>
            <p:grpSpPr>
              <a:xfrm>
                <a:off x="3973882" y="3779449"/>
                <a:ext cx="37776" cy="32357"/>
                <a:chOff x="3973882" y="3779449"/>
                <a:chExt cx="37776" cy="32357"/>
              </a:xfrm>
            </p:grpSpPr>
            <p:sp>
              <p:nvSpPr>
                <p:cNvPr id="8363" name="Google Shape;8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64" name="Google Shape;8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65" name="Google Shape;8365;p53"/>
              <p:cNvGrpSpPr/>
              <p:nvPr/>
            </p:nvGrpSpPr>
            <p:grpSpPr>
              <a:xfrm>
                <a:off x="4073398" y="3838028"/>
                <a:ext cx="37776" cy="32380"/>
                <a:chOff x="4073398" y="3838028"/>
                <a:chExt cx="37776" cy="32380"/>
              </a:xfrm>
            </p:grpSpPr>
            <p:sp>
              <p:nvSpPr>
                <p:cNvPr id="8366" name="Google Shape;8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67" name="Google Shape;8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68" name="Google Shape;8368;p53"/>
              <p:cNvGrpSpPr/>
              <p:nvPr/>
            </p:nvGrpSpPr>
            <p:grpSpPr>
              <a:xfrm>
                <a:off x="4342672" y="4144496"/>
                <a:ext cx="37752" cy="32364"/>
                <a:chOff x="4342672" y="4144496"/>
                <a:chExt cx="37752" cy="32364"/>
              </a:xfrm>
            </p:grpSpPr>
            <p:sp>
              <p:nvSpPr>
                <p:cNvPr id="8369" name="Google Shape;8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70" name="Google Shape;8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71" name="Google Shape;8371;p53"/>
              <p:cNvGrpSpPr/>
              <p:nvPr/>
            </p:nvGrpSpPr>
            <p:grpSpPr>
              <a:xfrm>
                <a:off x="4406386" y="4056872"/>
                <a:ext cx="37783" cy="32364"/>
                <a:chOff x="4406386" y="4056872"/>
                <a:chExt cx="37783" cy="32364"/>
              </a:xfrm>
            </p:grpSpPr>
            <p:sp>
              <p:nvSpPr>
                <p:cNvPr id="8372" name="Google Shape;8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73" name="Google Shape;8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74" name="Google Shape;8374;p53"/>
              <p:cNvGrpSpPr/>
              <p:nvPr/>
            </p:nvGrpSpPr>
            <p:grpSpPr>
              <a:xfrm>
                <a:off x="4284416" y="4245254"/>
                <a:ext cx="37783" cy="32357"/>
                <a:chOff x="4284416" y="4245254"/>
                <a:chExt cx="37783" cy="32357"/>
              </a:xfrm>
            </p:grpSpPr>
            <p:sp>
              <p:nvSpPr>
                <p:cNvPr id="8375" name="Google Shape;8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76" name="Google Shape;8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77" name="Google Shape;8377;p53"/>
              <p:cNvGrpSpPr/>
              <p:nvPr/>
            </p:nvGrpSpPr>
            <p:grpSpPr>
              <a:xfrm>
                <a:off x="4219057" y="4331258"/>
                <a:ext cx="37776" cy="32364"/>
                <a:chOff x="4219057" y="4331258"/>
                <a:chExt cx="37776" cy="32364"/>
              </a:xfrm>
            </p:grpSpPr>
            <p:sp>
              <p:nvSpPr>
                <p:cNvPr id="8378" name="Google Shape;8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79" name="Google Shape;8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80" name="Google Shape;8380;p53"/>
              <p:cNvGrpSpPr/>
              <p:nvPr/>
            </p:nvGrpSpPr>
            <p:grpSpPr>
              <a:xfrm>
                <a:off x="4204122" y="4141688"/>
                <a:ext cx="33497" cy="28699"/>
                <a:chOff x="4204122" y="4141688"/>
                <a:chExt cx="33497" cy="28699"/>
              </a:xfrm>
            </p:grpSpPr>
            <p:sp>
              <p:nvSpPr>
                <p:cNvPr id="8381" name="Google Shape;8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82" name="Google Shape;8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83" name="Google Shape;8383;p53"/>
              <p:cNvGrpSpPr/>
              <p:nvPr/>
            </p:nvGrpSpPr>
            <p:grpSpPr>
              <a:xfrm>
                <a:off x="4301546" y="4003869"/>
                <a:ext cx="38916" cy="33324"/>
                <a:chOff x="4301546" y="4003869"/>
                <a:chExt cx="38916" cy="33324"/>
              </a:xfrm>
            </p:grpSpPr>
            <p:sp>
              <p:nvSpPr>
                <p:cNvPr id="8384" name="Google Shape;8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85" name="Google Shape;8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86" name="Google Shape;8386;p53"/>
              <p:cNvGrpSpPr/>
              <p:nvPr/>
            </p:nvGrpSpPr>
            <p:grpSpPr>
              <a:xfrm>
                <a:off x="4210681" y="3924669"/>
                <a:ext cx="36549" cy="31366"/>
                <a:chOff x="4210681" y="3924669"/>
                <a:chExt cx="36549" cy="31366"/>
              </a:xfrm>
            </p:grpSpPr>
            <p:sp>
              <p:nvSpPr>
                <p:cNvPr id="8387" name="Google Shape;8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88" name="Google Shape;8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89" name="Google Shape;8389;p53"/>
              <p:cNvGrpSpPr/>
              <p:nvPr/>
            </p:nvGrpSpPr>
            <p:grpSpPr>
              <a:xfrm>
                <a:off x="3987771" y="3628874"/>
                <a:ext cx="31499" cy="26993"/>
                <a:chOff x="3987771" y="3628874"/>
                <a:chExt cx="31499" cy="26993"/>
              </a:xfrm>
            </p:grpSpPr>
            <p:sp>
              <p:nvSpPr>
                <p:cNvPr id="8390" name="Google Shape;8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91" name="Google Shape;8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92" name="Google Shape;8392;p53"/>
              <p:cNvGrpSpPr/>
              <p:nvPr/>
            </p:nvGrpSpPr>
            <p:grpSpPr>
              <a:xfrm>
                <a:off x="4087382" y="3775674"/>
                <a:ext cx="31405" cy="26898"/>
                <a:chOff x="4087382" y="3775674"/>
                <a:chExt cx="31405" cy="26898"/>
              </a:xfrm>
            </p:grpSpPr>
            <p:sp>
              <p:nvSpPr>
                <p:cNvPr id="8393" name="Google Shape;8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94" name="Google Shape;8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95" name="Google Shape;8395;p53"/>
              <p:cNvGrpSpPr/>
              <p:nvPr/>
            </p:nvGrpSpPr>
            <p:grpSpPr>
              <a:xfrm>
                <a:off x="4118873" y="3856637"/>
                <a:ext cx="31405" cy="26906"/>
                <a:chOff x="4118873" y="3856637"/>
                <a:chExt cx="31405" cy="26906"/>
              </a:xfrm>
            </p:grpSpPr>
            <p:sp>
              <p:nvSpPr>
                <p:cNvPr id="8396" name="Google Shape;8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397" name="Google Shape;8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398" name="Google Shape;8398;p53"/>
              <p:cNvGrpSpPr/>
              <p:nvPr/>
            </p:nvGrpSpPr>
            <p:grpSpPr>
              <a:xfrm>
                <a:off x="4168541" y="3639523"/>
                <a:ext cx="31499" cy="26906"/>
                <a:chOff x="4168541" y="3639523"/>
                <a:chExt cx="31499" cy="26906"/>
              </a:xfrm>
            </p:grpSpPr>
            <p:sp>
              <p:nvSpPr>
                <p:cNvPr id="8399" name="Google Shape;8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00" name="Google Shape;8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01" name="Google Shape;8401;p53"/>
              <p:cNvGrpSpPr/>
              <p:nvPr/>
            </p:nvGrpSpPr>
            <p:grpSpPr>
              <a:xfrm>
                <a:off x="3965789" y="3393545"/>
                <a:ext cx="31405" cy="26945"/>
                <a:chOff x="3965789" y="3393545"/>
                <a:chExt cx="31405" cy="26945"/>
              </a:xfrm>
            </p:grpSpPr>
            <p:sp>
              <p:nvSpPr>
                <p:cNvPr id="8402" name="Google Shape;8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03" name="Google Shape;8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04" name="Google Shape;8404;p53"/>
              <p:cNvGrpSpPr/>
              <p:nvPr/>
            </p:nvGrpSpPr>
            <p:grpSpPr>
              <a:xfrm>
                <a:off x="3925166" y="3491008"/>
                <a:ext cx="31405" cy="27001"/>
                <a:chOff x="3925166" y="3491008"/>
                <a:chExt cx="31405" cy="27001"/>
              </a:xfrm>
            </p:grpSpPr>
            <p:sp>
              <p:nvSpPr>
                <p:cNvPr id="8405" name="Google Shape;8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06" name="Google Shape;8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07" name="Google Shape;8407;p53"/>
              <p:cNvGrpSpPr/>
              <p:nvPr/>
            </p:nvGrpSpPr>
            <p:grpSpPr>
              <a:xfrm>
                <a:off x="3682845" y="3340976"/>
                <a:ext cx="31397" cy="26898"/>
                <a:chOff x="3682845" y="3340976"/>
                <a:chExt cx="31397" cy="26898"/>
              </a:xfrm>
            </p:grpSpPr>
            <p:sp>
              <p:nvSpPr>
                <p:cNvPr id="8408" name="Google Shape;8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09" name="Google Shape;8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10" name="Google Shape;8410;p53"/>
              <p:cNvGrpSpPr/>
              <p:nvPr/>
            </p:nvGrpSpPr>
            <p:grpSpPr>
              <a:xfrm>
                <a:off x="3795393" y="3353725"/>
                <a:ext cx="31499" cy="26993"/>
                <a:chOff x="3795393" y="3353725"/>
                <a:chExt cx="31499" cy="26993"/>
              </a:xfrm>
            </p:grpSpPr>
            <p:sp>
              <p:nvSpPr>
                <p:cNvPr id="8411" name="Google Shape;8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12" name="Google Shape;8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13" name="Google Shape;8413;p53"/>
              <p:cNvGrpSpPr/>
              <p:nvPr/>
            </p:nvGrpSpPr>
            <p:grpSpPr>
              <a:xfrm>
                <a:off x="4176909" y="4363221"/>
                <a:ext cx="38924" cy="33316"/>
                <a:chOff x="4176909" y="4363221"/>
                <a:chExt cx="38924" cy="33316"/>
              </a:xfrm>
            </p:grpSpPr>
            <p:sp>
              <p:nvSpPr>
                <p:cNvPr id="8414" name="Google Shape;8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15" name="Google Shape;8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16" name="Google Shape;8416;p53"/>
              <p:cNvGrpSpPr/>
              <p:nvPr/>
            </p:nvGrpSpPr>
            <p:grpSpPr>
              <a:xfrm>
                <a:off x="4226191" y="4007660"/>
                <a:ext cx="33560" cy="28770"/>
                <a:chOff x="4226191" y="4007660"/>
                <a:chExt cx="33560" cy="28770"/>
              </a:xfrm>
            </p:grpSpPr>
            <p:sp>
              <p:nvSpPr>
                <p:cNvPr id="8417" name="Google Shape;8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18" name="Google Shape;8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19" name="Google Shape;8419;p53"/>
              <p:cNvGrpSpPr/>
              <p:nvPr/>
            </p:nvGrpSpPr>
            <p:grpSpPr>
              <a:xfrm>
                <a:off x="3597785" y="3377045"/>
                <a:ext cx="33591" cy="28699"/>
                <a:chOff x="3597785" y="3377045"/>
                <a:chExt cx="33591" cy="28699"/>
              </a:xfrm>
            </p:grpSpPr>
            <p:sp>
              <p:nvSpPr>
                <p:cNvPr id="8420" name="Google Shape;8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21" name="Google Shape;8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22" name="Google Shape;8422;p53"/>
              <p:cNvGrpSpPr/>
              <p:nvPr/>
            </p:nvGrpSpPr>
            <p:grpSpPr>
              <a:xfrm>
                <a:off x="3887870" y="3669796"/>
                <a:ext cx="33591" cy="28692"/>
                <a:chOff x="3887870" y="3669796"/>
                <a:chExt cx="33591" cy="28692"/>
              </a:xfrm>
            </p:grpSpPr>
            <p:sp>
              <p:nvSpPr>
                <p:cNvPr id="8423" name="Google Shape;8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24" name="Google Shape;8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25" name="Google Shape;8425;p53"/>
              <p:cNvGrpSpPr/>
              <p:nvPr/>
            </p:nvGrpSpPr>
            <p:grpSpPr>
              <a:xfrm>
                <a:off x="3818320" y="3481625"/>
                <a:ext cx="33497" cy="28770"/>
                <a:chOff x="3818320" y="3481625"/>
                <a:chExt cx="33497" cy="28770"/>
              </a:xfrm>
            </p:grpSpPr>
            <p:sp>
              <p:nvSpPr>
                <p:cNvPr id="8426" name="Google Shape;8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27" name="Google Shape;8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28" name="Google Shape;8428;p53"/>
              <p:cNvGrpSpPr/>
              <p:nvPr/>
            </p:nvGrpSpPr>
            <p:grpSpPr>
              <a:xfrm>
                <a:off x="4278139" y="4120948"/>
                <a:ext cx="37492" cy="32129"/>
                <a:chOff x="4278139" y="4120948"/>
                <a:chExt cx="37492" cy="32129"/>
              </a:xfrm>
            </p:grpSpPr>
            <p:sp>
              <p:nvSpPr>
                <p:cNvPr id="8429" name="Google Shape;8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30" name="Google Shape;8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31" name="Google Shape;8431;p53"/>
              <p:cNvGrpSpPr/>
              <p:nvPr/>
            </p:nvGrpSpPr>
            <p:grpSpPr>
              <a:xfrm>
                <a:off x="4419898" y="3977388"/>
                <a:ext cx="33497" cy="28692"/>
                <a:chOff x="4419898" y="3977388"/>
                <a:chExt cx="33497" cy="28692"/>
              </a:xfrm>
            </p:grpSpPr>
            <p:sp>
              <p:nvSpPr>
                <p:cNvPr id="8432" name="Google Shape;8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33" name="Google Shape;8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34" name="Google Shape;8434;p53"/>
              <p:cNvGrpSpPr/>
              <p:nvPr/>
            </p:nvGrpSpPr>
            <p:grpSpPr>
              <a:xfrm>
                <a:off x="4158930" y="4034684"/>
                <a:ext cx="33497" cy="28762"/>
                <a:chOff x="4158930" y="4034684"/>
                <a:chExt cx="33497" cy="28762"/>
              </a:xfrm>
            </p:grpSpPr>
            <p:sp>
              <p:nvSpPr>
                <p:cNvPr id="8435" name="Google Shape;8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36" name="Google Shape;8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37" name="Google Shape;8437;p53"/>
              <p:cNvGrpSpPr/>
              <p:nvPr/>
            </p:nvGrpSpPr>
            <p:grpSpPr>
              <a:xfrm>
                <a:off x="4134949" y="3957049"/>
                <a:ext cx="33497" cy="28770"/>
                <a:chOff x="4134949" y="3957049"/>
                <a:chExt cx="33497" cy="28770"/>
              </a:xfrm>
            </p:grpSpPr>
            <p:sp>
              <p:nvSpPr>
                <p:cNvPr id="8438" name="Google Shape;8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39" name="Google Shape;8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40" name="Google Shape;8440;p53"/>
              <p:cNvGrpSpPr/>
              <p:nvPr/>
            </p:nvGrpSpPr>
            <p:grpSpPr>
              <a:xfrm>
                <a:off x="4193653" y="4184403"/>
                <a:ext cx="43580" cy="37264"/>
                <a:chOff x="4193653" y="4184403"/>
                <a:chExt cx="43580" cy="37264"/>
              </a:xfrm>
            </p:grpSpPr>
            <p:sp>
              <p:nvSpPr>
                <p:cNvPr id="8441" name="Google Shape;8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42" name="Google Shape;8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43" name="Google Shape;8443;p53"/>
              <p:cNvGrpSpPr/>
              <p:nvPr/>
            </p:nvGrpSpPr>
            <p:grpSpPr>
              <a:xfrm>
                <a:off x="4343600" y="3943844"/>
                <a:ext cx="43580" cy="37312"/>
                <a:chOff x="4343600" y="3943844"/>
                <a:chExt cx="43580" cy="37312"/>
              </a:xfrm>
            </p:grpSpPr>
            <p:sp>
              <p:nvSpPr>
                <p:cNvPr id="8444" name="Google Shape;8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45" name="Google Shape;8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446" name="Google Shape;8446;p53"/>
              <p:cNvGrpSpPr/>
              <p:nvPr/>
            </p:nvGrpSpPr>
            <p:grpSpPr>
              <a:xfrm>
                <a:off x="4172339" y="3381693"/>
                <a:ext cx="31499" cy="27001"/>
                <a:chOff x="4172339" y="3381693"/>
                <a:chExt cx="31499" cy="27001"/>
              </a:xfrm>
            </p:grpSpPr>
            <p:sp>
              <p:nvSpPr>
                <p:cNvPr id="8447" name="Google Shape;8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448" name="Google Shape;8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4"/>
          <p:cNvGrpSpPr/>
          <p:nvPr/>
        </p:nvGrpSpPr>
        <p:grpSpPr>
          <a:xfrm>
            <a:off x="983628" y="3607914"/>
            <a:ext cx="1102891" cy="760337"/>
            <a:chOff x="4967783" y="2151471"/>
            <a:chExt cx="3920692" cy="2702940"/>
          </a:xfrm>
        </p:grpSpPr>
        <p:grpSp>
          <p:nvGrpSpPr>
            <p:cNvPr id="8454" name="Google Shape;8454;p54"/>
            <p:cNvGrpSpPr/>
            <p:nvPr/>
          </p:nvGrpSpPr>
          <p:grpSpPr>
            <a:xfrm>
              <a:off x="5045709" y="2252109"/>
              <a:ext cx="3761071" cy="2501708"/>
              <a:chOff x="2691784" y="1805334"/>
              <a:chExt cx="3761071" cy="2501708"/>
            </a:xfrm>
          </p:grpSpPr>
          <p:sp>
            <p:nvSpPr>
              <p:cNvPr id="8455" name="Google Shape;8455;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endParaRPr/>
              </a:p>
            </p:txBody>
          </p:sp>
          <p:sp>
            <p:nvSpPr>
              <p:cNvPr id="8456" name="Google Shape;8456;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endParaRPr/>
              </a:p>
            </p:txBody>
          </p:sp>
          <p:sp>
            <p:nvSpPr>
              <p:cNvPr id="8457" name="Google Shape;8457;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endParaRPr/>
              </a:p>
            </p:txBody>
          </p:sp>
          <p:sp>
            <p:nvSpPr>
              <p:cNvPr id="8458" name="Google Shape;8458;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endParaRPr/>
              </a:p>
            </p:txBody>
          </p:sp>
          <p:sp>
            <p:nvSpPr>
              <p:cNvPr id="8459" name="Google Shape;8459;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endParaRPr/>
              </a:p>
            </p:txBody>
          </p:sp>
          <p:sp>
            <p:nvSpPr>
              <p:cNvPr id="8460" name="Google Shape;8460;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endParaRPr/>
              </a:p>
            </p:txBody>
          </p:sp>
          <p:sp>
            <p:nvSpPr>
              <p:cNvPr id="8461" name="Google Shape;8461;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endParaRPr/>
              </a:p>
            </p:txBody>
          </p:sp>
        </p:grpSp>
        <p:grpSp>
          <p:nvGrpSpPr>
            <p:cNvPr id="8462" name="Google Shape;8462;p54"/>
            <p:cNvGrpSpPr/>
            <p:nvPr/>
          </p:nvGrpSpPr>
          <p:grpSpPr>
            <a:xfrm>
              <a:off x="4967783" y="2151471"/>
              <a:ext cx="3920692" cy="2702940"/>
              <a:chOff x="2613858" y="1704696"/>
              <a:chExt cx="3920692" cy="2702940"/>
            </a:xfrm>
          </p:grpSpPr>
          <p:sp>
            <p:nvSpPr>
              <p:cNvPr id="8463" name="Google Shape;8463;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464" name="Google Shape;8464;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465" name="Google Shape;8465;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466" name="Google Shape;8466;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467" name="Google Shape;8467;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nvGrpSpPr>
          <p:cNvPr id="8468" name="Google Shape;8468;p54"/>
          <p:cNvGrpSpPr/>
          <p:nvPr/>
        </p:nvGrpSpPr>
        <p:grpSpPr>
          <a:xfrm>
            <a:off x="2387538" y="1496185"/>
            <a:ext cx="1561911" cy="708580"/>
            <a:chOff x="3530532" y="1496185"/>
            <a:chExt cx="1561911" cy="708580"/>
          </a:xfrm>
        </p:grpSpPr>
        <p:grpSp>
          <p:nvGrpSpPr>
            <p:cNvPr id="8469" name="Google Shape;8469;p54"/>
            <p:cNvGrpSpPr/>
            <p:nvPr/>
          </p:nvGrpSpPr>
          <p:grpSpPr>
            <a:xfrm>
              <a:off x="3720318" y="1857562"/>
              <a:ext cx="1372125" cy="54"/>
              <a:chOff x="3720318" y="1857562"/>
              <a:chExt cx="1372125" cy="54"/>
            </a:xfrm>
          </p:grpSpPr>
          <p:cxnSp>
            <p:nvCxnSpPr>
              <p:cNvPr id="8470" name="Google Shape;8470;p54"/>
              <p:cNvCxnSpPr>
                <a:endCxn id="84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2" name="Google Shape;8472;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3" name="Google Shape;8473;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4" name="Google Shape;8474;p54"/>
              <p:cNvCxnSpPr>
                <a:stCxn id="84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75" name="Google Shape;8475;p54"/>
            <p:cNvGrpSpPr/>
            <p:nvPr/>
          </p:nvGrpSpPr>
          <p:grpSpPr>
            <a:xfrm>
              <a:off x="3567462" y="1496185"/>
              <a:ext cx="286500" cy="272914"/>
              <a:chOff x="3567462" y="1496185"/>
              <a:chExt cx="286500" cy="272914"/>
            </a:xfrm>
          </p:grpSpPr>
          <p:cxnSp>
            <p:nvCxnSpPr>
              <p:cNvPr id="8476" name="Google Shape;8476;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8478" name="Google Shape;8478;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479" name="Google Shape;8479;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8480" name="Google Shape;8480;p54"/>
            <p:cNvGrpSpPr/>
            <p:nvPr/>
          </p:nvGrpSpPr>
          <p:grpSpPr>
            <a:xfrm>
              <a:off x="3929014" y="1960574"/>
              <a:ext cx="286500" cy="242342"/>
              <a:chOff x="3929014" y="1960574"/>
              <a:chExt cx="286500" cy="242342"/>
            </a:xfrm>
          </p:grpSpPr>
          <p:cxnSp>
            <p:nvCxnSpPr>
              <p:cNvPr id="8481" name="Google Shape;8481;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82" name="Google Shape;8482;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483" name="Google Shape;8483;p54"/>
            <p:cNvGrpSpPr/>
            <p:nvPr/>
          </p:nvGrpSpPr>
          <p:grpSpPr>
            <a:xfrm>
              <a:off x="4290828" y="1496185"/>
              <a:ext cx="286500" cy="272914"/>
              <a:chOff x="4290828" y="1496185"/>
              <a:chExt cx="286500" cy="272914"/>
            </a:xfrm>
          </p:grpSpPr>
          <p:cxnSp>
            <p:nvCxnSpPr>
              <p:cNvPr id="8484" name="Google Shape;8484;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85" name="Google Shape;8485;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8486" name="Google Shape;8486;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471" name="Google Shape;8471;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8487" name="Google Shape;8487;p54"/>
            <p:cNvGrpSpPr/>
            <p:nvPr/>
          </p:nvGrpSpPr>
          <p:grpSpPr>
            <a:xfrm>
              <a:off x="4657726" y="1959674"/>
              <a:ext cx="286500" cy="245092"/>
              <a:chOff x="4657726" y="1959674"/>
              <a:chExt cx="286500" cy="245092"/>
            </a:xfrm>
          </p:grpSpPr>
          <p:cxnSp>
            <p:nvCxnSpPr>
              <p:cNvPr id="8488" name="Google Shape;8488;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89" name="Google Shape;8489;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nvGrpSpPr>
          <p:cNvPr id="8490" name="Google Shape;8490;p54"/>
          <p:cNvGrpSpPr/>
          <p:nvPr/>
        </p:nvGrpSpPr>
        <p:grpSpPr>
          <a:xfrm>
            <a:off x="2369551" y="2358287"/>
            <a:ext cx="1597032" cy="378649"/>
            <a:chOff x="3512551" y="2358282"/>
            <a:chExt cx="1597032" cy="378649"/>
          </a:xfrm>
        </p:grpSpPr>
        <p:grpSp>
          <p:nvGrpSpPr>
            <p:cNvPr id="8491" name="Google Shape;8491;p54"/>
            <p:cNvGrpSpPr/>
            <p:nvPr/>
          </p:nvGrpSpPr>
          <p:grpSpPr>
            <a:xfrm>
              <a:off x="3738198" y="2553002"/>
              <a:ext cx="1145834" cy="117"/>
              <a:chOff x="3738198" y="2553002"/>
              <a:chExt cx="1145834" cy="117"/>
            </a:xfrm>
          </p:grpSpPr>
          <p:cxnSp>
            <p:nvCxnSpPr>
              <p:cNvPr id="8492" name="Google Shape;8492;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4" name="Google Shape;8494;p54"/>
              <p:cNvCxnSpPr>
                <a:stCxn id="8495" idx="6"/>
                <a:endCxn id="84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97" name="Google Shape;8497;p54"/>
            <p:cNvGrpSpPr/>
            <p:nvPr/>
          </p:nvGrpSpPr>
          <p:grpSpPr>
            <a:xfrm>
              <a:off x="3969644" y="2440153"/>
              <a:ext cx="225900" cy="296779"/>
              <a:chOff x="3969644" y="2440153"/>
              <a:chExt cx="225900" cy="296779"/>
            </a:xfrm>
          </p:grpSpPr>
          <p:cxnSp>
            <p:nvCxnSpPr>
              <p:cNvPr id="8498" name="Google Shape;8498;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96" name="Google Shape;8496;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499" name="Google Shape;8499;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500" name="Google Shape;8500;p54"/>
            <p:cNvGrpSpPr/>
            <p:nvPr/>
          </p:nvGrpSpPr>
          <p:grpSpPr>
            <a:xfrm>
              <a:off x="4426818" y="2358282"/>
              <a:ext cx="225600" cy="307471"/>
              <a:chOff x="4426818" y="2358282"/>
              <a:chExt cx="225600" cy="307471"/>
            </a:xfrm>
          </p:grpSpPr>
          <p:cxnSp>
            <p:nvCxnSpPr>
              <p:cNvPr id="8501" name="Google Shape;8501;p54"/>
              <p:cNvCxnSpPr>
                <a:stCxn id="85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03" name="Google Shape;8503;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02" name="Google Shape;8502;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504" name="Google Shape;8504;p54"/>
            <p:cNvGrpSpPr/>
            <p:nvPr/>
          </p:nvGrpSpPr>
          <p:grpSpPr>
            <a:xfrm>
              <a:off x="4883984" y="2440153"/>
              <a:ext cx="225600" cy="296479"/>
              <a:chOff x="4883984" y="2440153"/>
              <a:chExt cx="225600" cy="296479"/>
            </a:xfrm>
          </p:grpSpPr>
          <p:cxnSp>
            <p:nvCxnSpPr>
              <p:cNvPr id="8505" name="Google Shape;8505;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07" name="Google Shape;8507;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508" name="Google Shape;8508;p54"/>
            <p:cNvGrpSpPr/>
            <p:nvPr/>
          </p:nvGrpSpPr>
          <p:grpSpPr>
            <a:xfrm>
              <a:off x="3512551" y="2358356"/>
              <a:ext cx="225647" cy="307629"/>
              <a:chOff x="2182679" y="2005014"/>
              <a:chExt cx="792300" cy="1080158"/>
            </a:xfrm>
          </p:grpSpPr>
          <p:cxnSp>
            <p:nvCxnSpPr>
              <p:cNvPr id="8509" name="Google Shape;8509;p54"/>
              <p:cNvCxnSpPr>
                <a:stCxn id="85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95" name="Google Shape;8495;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10" name="Google Shape;8510;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nvGrpSpPr>
          <p:cNvPr id="8511" name="Google Shape;8511;p54"/>
          <p:cNvGrpSpPr/>
          <p:nvPr/>
        </p:nvGrpSpPr>
        <p:grpSpPr>
          <a:xfrm>
            <a:off x="5729639" y="1182082"/>
            <a:ext cx="1559809" cy="722611"/>
            <a:chOff x="634175" y="2986275"/>
            <a:chExt cx="3147949" cy="1458344"/>
          </a:xfrm>
        </p:grpSpPr>
        <p:cxnSp>
          <p:nvCxnSpPr>
            <p:cNvPr id="8512" name="Google Shape;8512;p54"/>
            <p:cNvCxnSpPr>
              <a:stCxn id="8513" idx="4"/>
              <a:endCxn id="85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15" name="Google Shape;8515;p54"/>
            <p:cNvCxnSpPr>
              <a:stCxn id="8514" idx="0"/>
              <a:endCxn id="85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7" name="Google Shape;8517;p54"/>
            <p:cNvCxnSpPr>
              <a:stCxn id="8516" idx="4"/>
              <a:endCxn id="85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9" name="Google Shape;8519;p54"/>
            <p:cNvCxnSpPr>
              <a:stCxn id="8518" idx="0"/>
              <a:endCxn id="85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20" name="Google Shape;8520;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00C3B1"/>
                </a:solidFill>
                <a:latin typeface="Calibri"/>
                <a:ea typeface="Calibri"/>
                <a:cs typeface="Calibri"/>
                <a:sym typeface="Calibri"/>
              </a:endParaRPr>
            </a:p>
          </p:txBody>
        </p:sp>
        <p:sp>
          <p:nvSpPr>
            <p:cNvPr id="8516" name="Google Shape;8516;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00C3B1"/>
                </a:solidFill>
                <a:latin typeface="Calibri"/>
                <a:ea typeface="Calibri"/>
                <a:cs typeface="Calibri"/>
                <a:sym typeface="Calibri"/>
              </a:endParaRPr>
            </a:p>
          </p:txBody>
        </p:sp>
        <p:sp>
          <p:nvSpPr>
            <p:cNvPr id="8513" name="Google Shape;8513;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00C3B1"/>
                </a:solidFill>
                <a:latin typeface="Calibri"/>
                <a:ea typeface="Calibri"/>
                <a:cs typeface="Calibri"/>
                <a:sym typeface="Calibri"/>
              </a:endParaRPr>
            </a:p>
          </p:txBody>
        </p:sp>
        <p:sp>
          <p:nvSpPr>
            <p:cNvPr id="8518" name="Google Shape;8518;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00C3B1"/>
                </a:solidFill>
                <a:latin typeface="Calibri"/>
                <a:ea typeface="Calibri"/>
                <a:cs typeface="Calibri"/>
                <a:sym typeface="Calibri"/>
              </a:endParaRPr>
            </a:p>
          </p:txBody>
        </p:sp>
        <p:sp>
          <p:nvSpPr>
            <p:cNvPr id="8514" name="Google Shape;8514;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FFFFFF"/>
                </a:solidFill>
                <a:latin typeface="Calibri"/>
                <a:ea typeface="Calibri"/>
                <a:cs typeface="Calibri"/>
                <a:sym typeface="Calibri"/>
              </a:endParaRPr>
            </a:p>
          </p:txBody>
        </p:sp>
      </p:grpSp>
      <p:grpSp>
        <p:nvGrpSpPr>
          <p:cNvPr id="8521" name="Google Shape;8521;p54"/>
          <p:cNvGrpSpPr/>
          <p:nvPr/>
        </p:nvGrpSpPr>
        <p:grpSpPr>
          <a:xfrm>
            <a:off x="2383430" y="2891990"/>
            <a:ext cx="1570719" cy="294123"/>
            <a:chOff x="998425" y="1182125"/>
            <a:chExt cx="1065400" cy="199500"/>
          </a:xfrm>
        </p:grpSpPr>
        <p:sp>
          <p:nvSpPr>
            <p:cNvPr id="8522" name="Google Shape;8522;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23" name="Google Shape;8523;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24" name="Google Shape;8524;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25" name="Google Shape;8525;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26" name="Google Shape;8526;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527" name="Google Shape;8527;p54"/>
          <p:cNvGrpSpPr/>
          <p:nvPr/>
        </p:nvGrpSpPr>
        <p:grpSpPr>
          <a:xfrm>
            <a:off x="5726682" y="2009479"/>
            <a:ext cx="1565716" cy="366729"/>
            <a:chOff x="1247650" y="2075423"/>
            <a:chExt cx="6648477" cy="1557238"/>
          </a:xfrm>
        </p:grpSpPr>
        <p:sp>
          <p:nvSpPr>
            <p:cNvPr id="8528" name="Google Shape;852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29" name="Google Shape;852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30" name="Google Shape;853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31" name="Google Shape;853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32" name="Google Shape;853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33" name="Google Shape;853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endParaRPr/>
            </a:p>
          </p:txBody>
        </p:sp>
      </p:grpSp>
      <p:grpSp>
        <p:nvGrpSpPr>
          <p:cNvPr id="8534" name="Google Shape;8534;p54"/>
          <p:cNvGrpSpPr/>
          <p:nvPr/>
        </p:nvGrpSpPr>
        <p:grpSpPr>
          <a:xfrm>
            <a:off x="5710995" y="3158289"/>
            <a:ext cx="1597061" cy="663440"/>
            <a:chOff x="6796238" y="3158297"/>
            <a:chExt cx="1630319" cy="677257"/>
          </a:xfrm>
        </p:grpSpPr>
        <p:cxnSp>
          <p:nvCxnSpPr>
            <p:cNvPr id="8535" name="Google Shape;8535;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6" name="Google Shape;8536;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7" name="Google Shape;8537;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38" name="Google Shape;8538;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39" name="Google Shape;8539;p54"/>
            <p:cNvGrpSpPr/>
            <p:nvPr/>
          </p:nvGrpSpPr>
          <p:grpSpPr>
            <a:xfrm>
              <a:off x="6796238" y="3311904"/>
              <a:ext cx="1630319" cy="377697"/>
              <a:chOff x="6796238" y="3311904"/>
              <a:chExt cx="1630319" cy="377697"/>
            </a:xfrm>
          </p:grpSpPr>
          <p:sp>
            <p:nvSpPr>
              <p:cNvPr id="8540" name="Google Shape;8540;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endParaRPr/>
              </a:p>
            </p:txBody>
          </p:sp>
          <p:sp>
            <p:nvSpPr>
              <p:cNvPr id="8541" name="Google Shape;8541;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endParaRPr/>
              </a:p>
            </p:txBody>
          </p:sp>
          <p:sp>
            <p:nvSpPr>
              <p:cNvPr id="8542" name="Google Shape;8542;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endParaRPr/>
              </a:p>
            </p:txBody>
          </p:sp>
        </p:grpSp>
      </p:grpSp>
      <p:grpSp>
        <p:nvGrpSpPr>
          <p:cNvPr id="8543" name="Google Shape;8543;p54"/>
          <p:cNvGrpSpPr/>
          <p:nvPr/>
        </p:nvGrpSpPr>
        <p:grpSpPr>
          <a:xfrm>
            <a:off x="4232134" y="1179685"/>
            <a:ext cx="1368607" cy="1593805"/>
            <a:chOff x="1839112" y="2209163"/>
            <a:chExt cx="1918159" cy="2233784"/>
          </a:xfrm>
        </p:grpSpPr>
        <p:sp>
          <p:nvSpPr>
            <p:cNvPr id="8544" name="Google Shape;8544;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45" name="Google Shape;8545;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46" name="Google Shape;8546;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8547" name="Google Shape;8547;p54"/>
            <p:cNvCxnSpPr>
              <a:stCxn id="8544" idx="6"/>
              <a:endCxn id="85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48" name="Google Shape;8548;p54"/>
            <p:cNvCxnSpPr>
              <a:stCxn id="8545" idx="4"/>
              <a:endCxn id="85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50" name="Google Shape;8550;p54"/>
            <p:cNvCxnSpPr>
              <a:stCxn id="8549" idx="6"/>
              <a:endCxn id="85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51" name="Google Shape;8551;p54"/>
            <p:cNvCxnSpPr>
              <a:stCxn id="8546" idx="4"/>
              <a:endCxn id="85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49" name="Google Shape;8549;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52" name="Google Shape;8552;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53" name="Google Shape;8553;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8554" name="Google Shape;8554;p54"/>
            <p:cNvCxnSpPr>
              <a:endCxn id="85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55" name="Google Shape;8555;p54"/>
          <p:cNvGrpSpPr/>
          <p:nvPr/>
        </p:nvGrpSpPr>
        <p:grpSpPr>
          <a:xfrm>
            <a:off x="2364503" y="1185922"/>
            <a:ext cx="1637968" cy="154943"/>
            <a:chOff x="238125" y="2506075"/>
            <a:chExt cx="7115411" cy="673075"/>
          </a:xfrm>
        </p:grpSpPr>
        <p:sp>
          <p:nvSpPr>
            <p:cNvPr id="8556" name="Google Shape;8556;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57" name="Google Shape;8557;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58" name="Google Shape;8558;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59" name="Google Shape;8559;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60" name="Google Shape;8560;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561" name="Google Shape;8561;p54"/>
          <p:cNvGrpSpPr/>
          <p:nvPr/>
        </p:nvGrpSpPr>
        <p:grpSpPr>
          <a:xfrm>
            <a:off x="-396812" y="1507518"/>
            <a:ext cx="2476763" cy="91743"/>
            <a:chOff x="1464850" y="436376"/>
            <a:chExt cx="6001362" cy="222300"/>
          </a:xfrm>
        </p:grpSpPr>
        <p:sp>
          <p:nvSpPr>
            <p:cNvPr id="8562" name="Google Shape;8562;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63" name="Google Shape;8563;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64" name="Google Shape;8564;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65" name="Google Shape;8565;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66" name="Google Shape;8566;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8567" name="Google Shape;8567;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8" name="Google Shape;8568;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9" name="Google Shape;8569;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70" name="Google Shape;8570;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71" name="Google Shape;8571;p54"/>
          <p:cNvGrpSpPr/>
          <p:nvPr/>
        </p:nvGrpSpPr>
        <p:grpSpPr>
          <a:xfrm>
            <a:off x="-410543" y="2742983"/>
            <a:ext cx="1452711" cy="651923"/>
            <a:chOff x="803162" y="2667727"/>
            <a:chExt cx="1411906" cy="633611"/>
          </a:xfrm>
        </p:grpSpPr>
        <p:cxnSp>
          <p:nvCxnSpPr>
            <p:cNvPr id="8572" name="Google Shape;8572;p54"/>
            <p:cNvCxnSpPr>
              <a:stCxn id="8573" idx="2"/>
              <a:endCxn id="85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5" name="Google Shape;8575;p54"/>
            <p:cNvCxnSpPr>
              <a:stCxn id="8576" idx="0"/>
              <a:endCxn id="85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7" name="Google Shape;8577;p54"/>
            <p:cNvCxnSpPr>
              <a:stCxn id="8576" idx="2"/>
              <a:endCxn id="85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9" name="Google Shape;8579;p54"/>
            <p:cNvCxnSpPr>
              <a:stCxn id="8580" idx="0"/>
              <a:endCxn id="85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1" name="Google Shape;8581;p54"/>
            <p:cNvCxnSpPr>
              <a:stCxn id="8574" idx="2"/>
              <a:endCxn id="85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3" name="Google Shape;8583;p54"/>
            <p:cNvCxnSpPr>
              <a:stCxn id="8584" idx="0"/>
              <a:endCxn id="85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80" name="Google Shape;8580;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algn="ctr"/>
              <a:endParaRPr>
                <a:solidFill>
                  <a:srgbClr val="FFFFFF"/>
                </a:solidFill>
              </a:endParaRPr>
            </a:p>
          </p:txBody>
        </p:sp>
        <p:sp>
          <p:nvSpPr>
            <p:cNvPr id="8578" name="Google Shape;8578;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algn="ctr"/>
              <a:endParaRPr>
                <a:solidFill>
                  <a:srgbClr val="FFFFFF"/>
                </a:solidFill>
              </a:endParaRPr>
            </a:p>
          </p:txBody>
        </p:sp>
        <p:sp>
          <p:nvSpPr>
            <p:cNvPr id="8584" name="Google Shape;8584;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algn="ctr"/>
              <a:endParaRPr>
                <a:solidFill>
                  <a:srgbClr val="FFFFFF"/>
                </a:solidFill>
              </a:endParaRPr>
            </a:p>
          </p:txBody>
        </p:sp>
        <p:sp>
          <p:nvSpPr>
            <p:cNvPr id="8582" name="Google Shape;8582;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algn="ctr"/>
              <a:endParaRPr>
                <a:solidFill>
                  <a:srgbClr val="FFFFFF"/>
                </a:solidFill>
              </a:endParaRPr>
            </a:p>
          </p:txBody>
        </p:sp>
        <p:sp>
          <p:nvSpPr>
            <p:cNvPr id="8574" name="Google Shape;8574;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algn="ctr"/>
              <a:endParaRPr>
                <a:solidFill>
                  <a:srgbClr val="FFFFFF"/>
                </a:solidFill>
              </a:endParaRPr>
            </a:p>
          </p:txBody>
        </p:sp>
        <p:sp>
          <p:nvSpPr>
            <p:cNvPr id="8576" name="Google Shape;8576;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algn="ctr"/>
              <a:endParaRPr>
                <a:solidFill>
                  <a:srgbClr val="FFFFFF"/>
                </a:solidFill>
              </a:endParaRPr>
            </a:p>
          </p:txBody>
        </p:sp>
        <p:sp>
          <p:nvSpPr>
            <p:cNvPr id="8573" name="Google Shape;8573;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solidFill>
                  <a:srgbClr val="FFFFFF"/>
                </a:solidFill>
              </a:endParaRPr>
            </a:p>
          </p:txBody>
        </p:sp>
      </p:grpSp>
      <p:grpSp>
        <p:nvGrpSpPr>
          <p:cNvPr id="8585" name="Google Shape;8585;p54"/>
          <p:cNvGrpSpPr/>
          <p:nvPr/>
        </p:nvGrpSpPr>
        <p:grpSpPr>
          <a:xfrm>
            <a:off x="-410544" y="1178519"/>
            <a:ext cx="2518541" cy="209309"/>
            <a:chOff x="803163" y="1111966"/>
            <a:chExt cx="2447800" cy="203430"/>
          </a:xfrm>
        </p:grpSpPr>
        <p:grpSp>
          <p:nvGrpSpPr>
            <p:cNvPr id="8586" name="Google Shape;8586;p54"/>
            <p:cNvGrpSpPr/>
            <p:nvPr/>
          </p:nvGrpSpPr>
          <p:grpSpPr>
            <a:xfrm>
              <a:off x="1958180" y="1111966"/>
              <a:ext cx="588019" cy="121396"/>
              <a:chOff x="4808316" y="2800065"/>
              <a:chExt cx="1999386" cy="412910"/>
            </a:xfrm>
          </p:grpSpPr>
          <p:sp>
            <p:nvSpPr>
              <p:cNvPr id="8587" name="Google Shape;8587;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8588" name="Google Shape;8588;p54"/>
              <p:cNvGrpSpPr/>
              <p:nvPr/>
            </p:nvGrpSpPr>
            <p:grpSpPr>
              <a:xfrm>
                <a:off x="4808316" y="2800065"/>
                <a:ext cx="92400" cy="411825"/>
                <a:chOff x="845575" y="2563700"/>
                <a:chExt cx="92400" cy="411825"/>
              </a:xfrm>
            </p:grpSpPr>
            <p:cxnSp>
              <p:nvCxnSpPr>
                <p:cNvPr id="8589" name="Google Shape;858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0" name="Google Shape;859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endParaRPr/>
                </a:p>
              </p:txBody>
            </p:sp>
          </p:grpSp>
        </p:grpSp>
        <p:cxnSp>
          <p:nvCxnSpPr>
            <p:cNvPr id="8591" name="Google Shape;8591;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endParaRPr/>
            </a:p>
          </p:txBody>
        </p:sp>
        <p:grpSp>
          <p:nvGrpSpPr>
            <p:cNvPr id="8593" name="Google Shape;8593;p54"/>
            <p:cNvGrpSpPr/>
            <p:nvPr/>
          </p:nvGrpSpPr>
          <p:grpSpPr>
            <a:xfrm>
              <a:off x="803163" y="1111974"/>
              <a:ext cx="591158" cy="121545"/>
              <a:chOff x="803163" y="1111974"/>
              <a:chExt cx="591158" cy="121545"/>
            </a:xfrm>
          </p:grpSpPr>
          <p:grpSp>
            <p:nvGrpSpPr>
              <p:cNvPr id="8594" name="Google Shape;8594;p54"/>
              <p:cNvGrpSpPr/>
              <p:nvPr/>
            </p:nvGrpSpPr>
            <p:grpSpPr>
              <a:xfrm>
                <a:off x="803163" y="1111974"/>
                <a:ext cx="27175" cy="121077"/>
                <a:chOff x="845575" y="2563700"/>
                <a:chExt cx="92400" cy="411825"/>
              </a:xfrm>
            </p:grpSpPr>
            <p:cxnSp>
              <p:nvCxnSpPr>
                <p:cNvPr id="8595" name="Google Shape;859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6" name="Google Shape;859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endParaRPr/>
                </a:p>
              </p:txBody>
            </p:sp>
          </p:grpSp>
          <p:sp>
            <p:nvSpPr>
              <p:cNvPr id="8597" name="Google Shape;8597;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598" name="Google Shape;8598;p54"/>
            <p:cNvGrpSpPr/>
            <p:nvPr/>
          </p:nvGrpSpPr>
          <p:grpSpPr>
            <a:xfrm>
              <a:off x="1381910" y="1194219"/>
              <a:ext cx="588341" cy="121177"/>
              <a:chOff x="1381910" y="1194219"/>
              <a:chExt cx="588341" cy="121177"/>
            </a:xfrm>
          </p:grpSpPr>
          <p:grpSp>
            <p:nvGrpSpPr>
              <p:cNvPr id="8599" name="Google Shape;8599;p54"/>
              <p:cNvGrpSpPr/>
              <p:nvPr/>
            </p:nvGrpSpPr>
            <p:grpSpPr>
              <a:xfrm rot="10800000">
                <a:off x="1381910" y="1194319"/>
                <a:ext cx="27175" cy="121077"/>
                <a:chOff x="2070100" y="2563700"/>
                <a:chExt cx="92400" cy="411825"/>
              </a:xfrm>
            </p:grpSpPr>
            <p:cxnSp>
              <p:nvCxnSpPr>
                <p:cNvPr id="8600" name="Google Shape;860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1" name="Google Shape;860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endParaRPr/>
                </a:p>
              </p:txBody>
            </p:sp>
          </p:grpSp>
          <p:sp>
            <p:nvSpPr>
              <p:cNvPr id="8602" name="Google Shape;8602;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603" name="Google Shape;8603;p54"/>
            <p:cNvGrpSpPr/>
            <p:nvPr/>
          </p:nvGrpSpPr>
          <p:grpSpPr>
            <a:xfrm>
              <a:off x="2532079" y="1194219"/>
              <a:ext cx="704927" cy="121177"/>
              <a:chOff x="2532079" y="1194219"/>
              <a:chExt cx="704927" cy="121177"/>
            </a:xfrm>
          </p:grpSpPr>
          <p:grpSp>
            <p:nvGrpSpPr>
              <p:cNvPr id="8604" name="Google Shape;8604;p54"/>
              <p:cNvGrpSpPr/>
              <p:nvPr/>
            </p:nvGrpSpPr>
            <p:grpSpPr>
              <a:xfrm rot="10800000">
                <a:off x="2532079" y="1194319"/>
                <a:ext cx="27175" cy="121077"/>
                <a:chOff x="2070100" y="2563700"/>
                <a:chExt cx="92400" cy="411825"/>
              </a:xfrm>
            </p:grpSpPr>
            <p:cxnSp>
              <p:nvCxnSpPr>
                <p:cNvPr id="8605" name="Google Shape;860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6" name="Google Shape;860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endParaRPr/>
                </a:p>
              </p:txBody>
            </p:sp>
          </p:grpSp>
          <p:sp>
            <p:nvSpPr>
              <p:cNvPr id="8607" name="Google Shape;8607;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nvGrpSpPr>
          <p:cNvPr id="8608" name="Google Shape;8608;p54"/>
          <p:cNvGrpSpPr/>
          <p:nvPr/>
        </p:nvGrpSpPr>
        <p:grpSpPr>
          <a:xfrm>
            <a:off x="2382471" y="3875153"/>
            <a:ext cx="1567779" cy="491677"/>
            <a:chOff x="5194708" y="3484366"/>
            <a:chExt cx="3148148" cy="987304"/>
          </a:xfrm>
        </p:grpSpPr>
        <p:grpSp>
          <p:nvGrpSpPr>
            <p:cNvPr id="8609" name="Google Shape;8609;p54"/>
            <p:cNvGrpSpPr/>
            <p:nvPr/>
          </p:nvGrpSpPr>
          <p:grpSpPr>
            <a:xfrm>
              <a:off x="7531521" y="3484366"/>
              <a:ext cx="811335" cy="987304"/>
              <a:chOff x="3379425" y="1617275"/>
              <a:chExt cx="1090650" cy="1327200"/>
            </a:xfrm>
          </p:grpSpPr>
          <p:sp>
            <p:nvSpPr>
              <p:cNvPr id="8610" name="Google Shape;8610;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11" name="Google Shape;8611;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endParaRPr/>
              </a:p>
            </p:txBody>
          </p:sp>
          <p:sp>
            <p:nvSpPr>
              <p:cNvPr id="8612" name="Google Shape;8612;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endParaRPr/>
              </a:p>
            </p:txBody>
          </p:sp>
        </p:grpSp>
        <p:grpSp>
          <p:nvGrpSpPr>
            <p:cNvPr id="8613" name="Google Shape;8613;p54"/>
            <p:cNvGrpSpPr/>
            <p:nvPr/>
          </p:nvGrpSpPr>
          <p:grpSpPr>
            <a:xfrm>
              <a:off x="6752546" y="3484366"/>
              <a:ext cx="811428" cy="987304"/>
              <a:chOff x="2332275" y="1617275"/>
              <a:chExt cx="1090775" cy="1327200"/>
            </a:xfrm>
          </p:grpSpPr>
          <p:sp>
            <p:nvSpPr>
              <p:cNvPr id="8614" name="Google Shape;8614;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15" name="Google Shape;8615;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8616" name="Google Shape;8616;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endParaRPr/>
              </a:p>
            </p:txBody>
          </p:sp>
        </p:grpSp>
        <p:grpSp>
          <p:nvGrpSpPr>
            <p:cNvPr id="8617" name="Google Shape;8617;p54"/>
            <p:cNvGrpSpPr/>
            <p:nvPr/>
          </p:nvGrpSpPr>
          <p:grpSpPr>
            <a:xfrm>
              <a:off x="5973664" y="3484366"/>
              <a:ext cx="811335" cy="987304"/>
              <a:chOff x="1285250" y="1617275"/>
              <a:chExt cx="1090650" cy="1327200"/>
            </a:xfrm>
          </p:grpSpPr>
          <p:sp>
            <p:nvSpPr>
              <p:cNvPr id="8618" name="Google Shape;8618;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19" name="Google Shape;8619;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8620" name="Google Shape;8620;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endParaRPr/>
              </a:p>
            </p:txBody>
          </p:sp>
        </p:grpSp>
        <p:grpSp>
          <p:nvGrpSpPr>
            <p:cNvPr id="8621" name="Google Shape;8621;p54"/>
            <p:cNvGrpSpPr/>
            <p:nvPr/>
          </p:nvGrpSpPr>
          <p:grpSpPr>
            <a:xfrm>
              <a:off x="5194708" y="3484366"/>
              <a:ext cx="811409" cy="987304"/>
              <a:chOff x="238125" y="1617275"/>
              <a:chExt cx="1090750" cy="1327200"/>
            </a:xfrm>
          </p:grpSpPr>
          <p:sp>
            <p:nvSpPr>
              <p:cNvPr id="8622" name="Google Shape;8622;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23" name="Google Shape;8623;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624" name="Google Shape;8624;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grpSp>
        <p:nvGrpSpPr>
          <p:cNvPr id="8625" name="Google Shape;8625;p54"/>
          <p:cNvGrpSpPr/>
          <p:nvPr/>
        </p:nvGrpSpPr>
        <p:grpSpPr>
          <a:xfrm>
            <a:off x="2343078" y="3355561"/>
            <a:ext cx="1616964" cy="346256"/>
            <a:chOff x="1808063" y="4294338"/>
            <a:chExt cx="3370782" cy="721817"/>
          </a:xfrm>
        </p:grpSpPr>
        <p:sp>
          <p:nvSpPr>
            <p:cNvPr id="8626" name="Google Shape;8626;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27" name="Google Shape;8627;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28" name="Google Shape;8628;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29" name="Google Shape;8629;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30" name="Google Shape;8630;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31" name="Google Shape;8631;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32" name="Google Shape;8632;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33" name="Google Shape;8633;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34" name="Google Shape;8634;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35" name="Google Shape;8635;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636" name="Google Shape;8636;p54"/>
          <p:cNvGrpSpPr/>
          <p:nvPr/>
        </p:nvGrpSpPr>
        <p:grpSpPr>
          <a:xfrm>
            <a:off x="-378711" y="3641592"/>
            <a:ext cx="1295883" cy="646587"/>
            <a:chOff x="834100" y="3642869"/>
            <a:chExt cx="1259483" cy="628426"/>
          </a:xfrm>
        </p:grpSpPr>
        <p:sp>
          <p:nvSpPr>
            <p:cNvPr id="8637" name="Google Shape;8637;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38" name="Google Shape;8638;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39" name="Google Shape;8639;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40" name="Google Shape;8640;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41" name="Google Shape;8641;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42" name="Google Shape;8642;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43" name="Google Shape;8643;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44" name="Google Shape;8644;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45" name="Google Shape;8645;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46" name="Google Shape;8646;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47" name="Google Shape;8647;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48" name="Google Shape;8648;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49" name="Google Shape;8649;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50" name="Google Shape;8650;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51" name="Google Shape;8651;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52" name="Google Shape;8652;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53" name="Google Shape;8653;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54" name="Google Shape;8654;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55" name="Google Shape;8655;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56" name="Google Shape;8656;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57" name="Google Shape;8657;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58" name="Google Shape;8658;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59" name="Google Shape;8659;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60" name="Google Shape;8660;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61" name="Google Shape;8661;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endParaRPr/>
            </a:p>
          </p:txBody>
        </p:sp>
        <p:grpSp>
          <p:nvGrpSpPr>
            <p:cNvPr id="8662" name="Google Shape;8662;p54"/>
            <p:cNvGrpSpPr/>
            <p:nvPr/>
          </p:nvGrpSpPr>
          <p:grpSpPr>
            <a:xfrm>
              <a:off x="1360364" y="3847835"/>
              <a:ext cx="208119" cy="224359"/>
              <a:chOff x="1360769" y="3847100"/>
              <a:chExt cx="208119" cy="224359"/>
            </a:xfrm>
          </p:grpSpPr>
          <p:sp>
            <p:nvSpPr>
              <p:cNvPr id="8663" name="Google Shape;8663;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64" name="Google Shape;8664;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65" name="Google Shape;8665;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66" name="Google Shape;8666;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67" name="Google Shape;8667;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68" name="Google Shape;8668;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69" name="Google Shape;8669;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70" name="Google Shape;8670;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71" name="Google Shape;8671;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72" name="Google Shape;8672;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673" name="Google Shape;8673;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74" name="Google Shape;8674;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75" name="Google Shape;8675;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76" name="Google Shape;8676;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77" name="Google Shape;8677;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78" name="Google Shape;8678;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79" name="Google Shape;8679;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80" name="Google Shape;8680;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81" name="Google Shape;8681;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sp>
            <p:nvSpPr>
              <p:cNvPr id="8682" name="Google Shape;8682;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endParaRPr/>
              </a:p>
            </p:txBody>
          </p:sp>
        </p:grpSp>
        <p:sp>
          <p:nvSpPr>
            <p:cNvPr id="8683" name="Google Shape;8683;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endParaRPr/>
            </a:p>
          </p:txBody>
        </p:sp>
        <p:sp>
          <p:nvSpPr>
            <p:cNvPr id="8684" name="Google Shape;8684;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685" name="Google Shape;8685;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686" name="Google Shape;8686;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8687" name="Google Shape;8687;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endParaRPr/>
            </a:p>
          </p:txBody>
        </p:sp>
        <p:sp>
          <p:nvSpPr>
            <p:cNvPr id="8688" name="Google Shape;8688;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689" name="Google Shape;8689;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690" name="Google Shape;8690;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691" name="Google Shape;8691;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692" name="Google Shape;8692;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endParaRPr/>
            </a:p>
          </p:txBody>
        </p:sp>
        <p:sp>
          <p:nvSpPr>
            <p:cNvPr id="8693" name="Google Shape;8693;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endParaRPr/>
            </a:p>
          </p:txBody>
        </p:sp>
        <p:sp>
          <p:nvSpPr>
            <p:cNvPr id="8694" name="Google Shape;8694;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endParaRPr/>
            </a:p>
          </p:txBody>
        </p:sp>
        <p:sp>
          <p:nvSpPr>
            <p:cNvPr id="8695" name="Google Shape;8695;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8696" name="Google Shape;8696;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697" name="Google Shape;8697;p54"/>
          <p:cNvGrpSpPr/>
          <p:nvPr/>
        </p:nvGrpSpPr>
        <p:grpSpPr>
          <a:xfrm rot="5400000">
            <a:off x="4834401" y="3438089"/>
            <a:ext cx="164064" cy="1414916"/>
            <a:chOff x="4428249" y="1369375"/>
            <a:chExt cx="36905" cy="429569"/>
          </a:xfrm>
        </p:grpSpPr>
        <p:sp>
          <p:nvSpPr>
            <p:cNvPr id="8698" name="Google Shape;8698;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699" name="Google Shape;8699;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0" name="Google Shape;8700;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1" name="Google Shape;8701;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2" name="Google Shape;8702;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3" name="Google Shape;8703;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4" name="Google Shape;8704;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5" name="Google Shape;8705;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6" name="Google Shape;8706;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7" name="Google Shape;8707;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8" name="Google Shape;8708;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09" name="Google Shape;8709;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0" name="Google Shape;8710;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1" name="Google Shape;8711;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2" name="Google Shape;8712;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3" name="Google Shape;8713;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4" name="Google Shape;8714;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5" name="Google Shape;8715;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6" name="Google Shape;8716;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7" name="Google Shape;8717;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8" name="Google Shape;8718;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19" name="Google Shape;8719;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0" name="Google Shape;8720;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1" name="Google Shape;8721;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2" name="Google Shape;8722;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3" name="Google Shape;8723;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4" name="Google Shape;8724;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5" name="Google Shape;8725;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6" name="Google Shape;8726;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7" name="Google Shape;8727;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8" name="Google Shape;8728;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endParaRPr/>
            </a:p>
          </p:txBody>
        </p:sp>
        <p:sp>
          <p:nvSpPr>
            <p:cNvPr id="8729" name="Google Shape;8729;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endParaRPr/>
            </a:p>
          </p:txBody>
        </p:sp>
      </p:grpSp>
      <p:grpSp>
        <p:nvGrpSpPr>
          <p:cNvPr id="8730" name="Google Shape;8730;p54"/>
          <p:cNvGrpSpPr/>
          <p:nvPr/>
        </p:nvGrpSpPr>
        <p:grpSpPr>
          <a:xfrm rot="10800000" flipH="1">
            <a:off x="4206836" y="3026630"/>
            <a:ext cx="1419207" cy="24808"/>
            <a:chOff x="219558" y="4738465"/>
            <a:chExt cx="5852400" cy="102300"/>
          </a:xfrm>
        </p:grpSpPr>
        <p:cxnSp>
          <p:nvCxnSpPr>
            <p:cNvPr id="8731" name="Google Shape;8731;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32" name="Google Shape;8732;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endParaRPr/>
            </a:p>
          </p:txBody>
        </p:sp>
        <p:sp>
          <p:nvSpPr>
            <p:cNvPr id="8733" name="Google Shape;8733;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endParaRPr/>
            </a:p>
          </p:txBody>
        </p:sp>
        <p:sp>
          <p:nvSpPr>
            <p:cNvPr id="8734" name="Google Shape;8734;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endParaRPr/>
            </a:p>
          </p:txBody>
        </p:sp>
        <p:sp>
          <p:nvSpPr>
            <p:cNvPr id="8735" name="Google Shape;8735;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endParaRPr/>
            </a:p>
          </p:txBody>
        </p:sp>
        <p:sp>
          <p:nvSpPr>
            <p:cNvPr id="8736" name="Google Shape;8736;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endParaRPr/>
            </a:p>
          </p:txBody>
        </p:sp>
      </p:grpSp>
      <p:grpSp>
        <p:nvGrpSpPr>
          <p:cNvPr id="8737" name="Google Shape;8737;p54"/>
          <p:cNvGrpSpPr/>
          <p:nvPr/>
        </p:nvGrpSpPr>
        <p:grpSpPr>
          <a:xfrm>
            <a:off x="4218152" y="3399694"/>
            <a:ext cx="1396571" cy="385016"/>
            <a:chOff x="5286284" y="2966544"/>
            <a:chExt cx="1396570" cy="385016"/>
          </a:xfrm>
        </p:grpSpPr>
        <p:cxnSp>
          <p:nvCxnSpPr>
            <p:cNvPr id="8738" name="Google Shape;8738;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39" name="Google Shape;8739;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40" name="Google Shape;8740;p54"/>
            <p:cNvGrpSpPr/>
            <p:nvPr/>
          </p:nvGrpSpPr>
          <p:grpSpPr>
            <a:xfrm>
              <a:off x="5287688" y="3173364"/>
              <a:ext cx="1395166" cy="74100"/>
              <a:chOff x="5287688" y="3173364"/>
              <a:chExt cx="1395166" cy="74100"/>
            </a:xfrm>
          </p:grpSpPr>
          <p:cxnSp>
            <p:nvCxnSpPr>
              <p:cNvPr id="8741" name="Google Shape;8741;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42" name="Google Shape;8742;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43" name="Google Shape;8743;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4" name="Google Shape;8744;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5" name="Google Shape;8745;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6" name="Google Shape;8746;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7" name="Google Shape;8747;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8" name="Google Shape;8748;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49" name="Google Shape;8749;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50" name="Google Shape;8750;p54"/>
          <p:cNvGrpSpPr/>
          <p:nvPr/>
        </p:nvGrpSpPr>
        <p:grpSpPr>
          <a:xfrm>
            <a:off x="904215" y="1818474"/>
            <a:ext cx="1182276" cy="662027"/>
            <a:chOff x="2029517" y="1732295"/>
            <a:chExt cx="1149068" cy="643432"/>
          </a:xfrm>
        </p:grpSpPr>
        <p:grpSp>
          <p:nvGrpSpPr>
            <p:cNvPr id="8751" name="Google Shape;8751;p54"/>
            <p:cNvGrpSpPr/>
            <p:nvPr/>
          </p:nvGrpSpPr>
          <p:grpSpPr>
            <a:xfrm>
              <a:off x="2708660" y="1746937"/>
              <a:ext cx="455427" cy="244429"/>
              <a:chOff x="2700693" y="1746937"/>
              <a:chExt cx="455427" cy="244429"/>
            </a:xfrm>
          </p:grpSpPr>
          <p:grpSp>
            <p:nvGrpSpPr>
              <p:cNvPr id="8752" name="Google Shape;8752;p54"/>
              <p:cNvGrpSpPr/>
              <p:nvPr/>
            </p:nvGrpSpPr>
            <p:grpSpPr>
              <a:xfrm>
                <a:off x="2905682" y="1782817"/>
                <a:ext cx="250438" cy="208549"/>
                <a:chOff x="2905682" y="1782817"/>
                <a:chExt cx="250438" cy="208549"/>
              </a:xfrm>
            </p:grpSpPr>
            <p:cxnSp>
              <p:nvCxnSpPr>
                <p:cNvPr id="8753" name="Google Shape;8753;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4" name="Google Shape;8754;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755" name="Google Shape;8755;p54"/>
              <p:cNvGrpSpPr/>
              <p:nvPr/>
            </p:nvGrpSpPr>
            <p:grpSpPr>
              <a:xfrm>
                <a:off x="2700693" y="1746937"/>
                <a:ext cx="449967" cy="72374"/>
                <a:chOff x="2700693" y="1746937"/>
                <a:chExt cx="449967" cy="72374"/>
              </a:xfrm>
            </p:grpSpPr>
            <p:cxnSp>
              <p:nvCxnSpPr>
                <p:cNvPr id="8756" name="Google Shape;8756;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7" name="Google Shape;8757;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nvGrpSpPr>
            <p:cNvPr id="8758" name="Google Shape;8758;p54"/>
            <p:cNvGrpSpPr/>
            <p:nvPr/>
          </p:nvGrpSpPr>
          <p:grpSpPr>
            <a:xfrm>
              <a:off x="2029517" y="1732295"/>
              <a:ext cx="1149068" cy="643432"/>
              <a:chOff x="2029517" y="1732295"/>
              <a:chExt cx="1149068" cy="643432"/>
            </a:xfrm>
          </p:grpSpPr>
          <p:grpSp>
            <p:nvGrpSpPr>
              <p:cNvPr id="8759" name="Google Shape;8759;p54"/>
              <p:cNvGrpSpPr/>
              <p:nvPr/>
            </p:nvGrpSpPr>
            <p:grpSpPr>
              <a:xfrm>
                <a:off x="2703618" y="2103152"/>
                <a:ext cx="474966" cy="260017"/>
                <a:chOff x="2703618" y="2103152"/>
                <a:chExt cx="474966" cy="260017"/>
              </a:xfrm>
            </p:grpSpPr>
            <p:grpSp>
              <p:nvGrpSpPr>
                <p:cNvPr id="8760" name="Google Shape;8760;p54"/>
                <p:cNvGrpSpPr/>
                <p:nvPr/>
              </p:nvGrpSpPr>
              <p:grpSpPr>
                <a:xfrm>
                  <a:off x="2703618" y="2290640"/>
                  <a:ext cx="450291" cy="72529"/>
                  <a:chOff x="2703618" y="2290640"/>
                  <a:chExt cx="450291" cy="72529"/>
                </a:xfrm>
              </p:grpSpPr>
              <p:cxnSp>
                <p:nvCxnSpPr>
                  <p:cNvPr id="8761" name="Google Shape;8761;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2" name="Google Shape;8762;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763" name="Google Shape;8763;p54"/>
                <p:cNvGrpSpPr/>
                <p:nvPr/>
              </p:nvGrpSpPr>
              <p:grpSpPr>
                <a:xfrm>
                  <a:off x="2908607" y="2103152"/>
                  <a:ext cx="269977" cy="223538"/>
                  <a:chOff x="2908607" y="2103152"/>
                  <a:chExt cx="269977" cy="223538"/>
                </a:xfrm>
              </p:grpSpPr>
              <p:cxnSp>
                <p:nvCxnSpPr>
                  <p:cNvPr id="8764" name="Google Shape;8764;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5" name="Google Shape;8765;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nvGrpSpPr>
              <p:cNvPr id="8766" name="Google Shape;8766;p54"/>
              <p:cNvGrpSpPr/>
              <p:nvPr/>
            </p:nvGrpSpPr>
            <p:grpSpPr>
              <a:xfrm>
                <a:off x="2029517" y="1732295"/>
                <a:ext cx="685827" cy="643432"/>
                <a:chOff x="2029517" y="1732295"/>
                <a:chExt cx="685827" cy="643432"/>
              </a:xfrm>
            </p:grpSpPr>
            <p:sp>
              <p:nvSpPr>
                <p:cNvPr id="8767" name="Google Shape;8767;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8768" name="Google Shape;8768;p54"/>
                <p:cNvGrpSpPr/>
                <p:nvPr/>
              </p:nvGrpSpPr>
              <p:grpSpPr>
                <a:xfrm>
                  <a:off x="2158948" y="1732295"/>
                  <a:ext cx="556396" cy="333108"/>
                  <a:chOff x="2158948" y="1732295"/>
                  <a:chExt cx="556396" cy="333108"/>
                </a:xfrm>
              </p:grpSpPr>
              <p:cxnSp>
                <p:nvCxnSpPr>
                  <p:cNvPr id="8769" name="Google Shape;8769;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0" name="Google Shape;8770;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771" name="Google Shape;8771;p54"/>
                <p:cNvGrpSpPr/>
                <p:nvPr/>
              </p:nvGrpSpPr>
              <p:grpSpPr>
                <a:xfrm>
                  <a:off x="2159908" y="2065057"/>
                  <a:ext cx="550884" cy="310670"/>
                  <a:chOff x="2159908" y="2065057"/>
                  <a:chExt cx="550884" cy="310670"/>
                </a:xfrm>
              </p:grpSpPr>
              <p:cxnSp>
                <p:nvCxnSpPr>
                  <p:cNvPr id="8772" name="Google Shape;8772;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3" name="Google Shape;8773;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grpSp>
      <p:grpSp>
        <p:nvGrpSpPr>
          <p:cNvPr id="8774" name="Google Shape;8774;p54"/>
          <p:cNvGrpSpPr/>
          <p:nvPr/>
        </p:nvGrpSpPr>
        <p:grpSpPr>
          <a:xfrm>
            <a:off x="-410536" y="1766084"/>
            <a:ext cx="962651" cy="810059"/>
            <a:chOff x="844912" y="1681380"/>
            <a:chExt cx="935611" cy="787305"/>
          </a:xfrm>
        </p:grpSpPr>
        <p:grpSp>
          <p:nvGrpSpPr>
            <p:cNvPr id="8775" name="Google Shape;8775;p54"/>
            <p:cNvGrpSpPr/>
            <p:nvPr/>
          </p:nvGrpSpPr>
          <p:grpSpPr>
            <a:xfrm>
              <a:off x="844912" y="1819635"/>
              <a:ext cx="329836" cy="510016"/>
              <a:chOff x="844912" y="1819635"/>
              <a:chExt cx="329836" cy="510016"/>
            </a:xfrm>
          </p:grpSpPr>
          <p:sp>
            <p:nvSpPr>
              <p:cNvPr id="8776" name="Google Shape;8776;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777" name="Google Shape;8777;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778" name="Google Shape;8778;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779" name="Google Shape;8779;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8780" name="Google Shape;8780;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8781" name="Google Shape;8781;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endParaRPr/>
              </a:p>
            </p:txBody>
          </p:sp>
        </p:grpSp>
        <p:grpSp>
          <p:nvGrpSpPr>
            <p:cNvPr id="8782" name="Google Shape;8782;p54"/>
            <p:cNvGrpSpPr/>
            <p:nvPr/>
          </p:nvGrpSpPr>
          <p:grpSpPr>
            <a:xfrm>
              <a:off x="1284601" y="2158168"/>
              <a:ext cx="495923" cy="310517"/>
              <a:chOff x="1284601" y="2158168"/>
              <a:chExt cx="495923" cy="310517"/>
            </a:xfrm>
          </p:grpSpPr>
          <p:sp>
            <p:nvSpPr>
              <p:cNvPr id="8783" name="Google Shape;8783;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8784" name="Google Shape;8784;p54"/>
              <p:cNvGrpSpPr/>
              <p:nvPr/>
            </p:nvGrpSpPr>
            <p:grpSpPr>
              <a:xfrm>
                <a:off x="1507666" y="2158168"/>
                <a:ext cx="272858" cy="310517"/>
                <a:chOff x="1507666" y="2158168"/>
                <a:chExt cx="272858" cy="310517"/>
              </a:xfrm>
            </p:grpSpPr>
            <p:grpSp>
              <p:nvGrpSpPr>
                <p:cNvPr id="8785" name="Google Shape;8785;p54"/>
                <p:cNvGrpSpPr/>
                <p:nvPr/>
              </p:nvGrpSpPr>
              <p:grpSpPr>
                <a:xfrm>
                  <a:off x="1507666" y="2176104"/>
                  <a:ext cx="166395" cy="273149"/>
                  <a:chOff x="1507666" y="2176104"/>
                  <a:chExt cx="166395" cy="273149"/>
                </a:xfrm>
              </p:grpSpPr>
              <p:sp>
                <p:nvSpPr>
                  <p:cNvPr id="8786" name="Google Shape;8786;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787" name="Google Shape;8787;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788" name="Google Shape;8788;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789" name="Google Shape;8789;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790" name="Google Shape;8790;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8791" name="Google Shape;8791;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8792" name="Google Shape;8792;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endParaRPr/>
                  </a:p>
                </p:txBody>
              </p:sp>
            </p:grpSp>
            <p:sp>
              <p:nvSpPr>
                <p:cNvPr id="8793" name="Google Shape;8793;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794" name="Google Shape;8794;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nvGrpSpPr>
            <p:cNvPr id="8795" name="Google Shape;8795;p54"/>
            <p:cNvGrpSpPr/>
            <p:nvPr/>
          </p:nvGrpSpPr>
          <p:grpSpPr>
            <a:xfrm>
              <a:off x="1284601" y="1681380"/>
              <a:ext cx="495923" cy="310517"/>
              <a:chOff x="1284601" y="1681380"/>
              <a:chExt cx="495923" cy="310517"/>
            </a:xfrm>
          </p:grpSpPr>
          <p:sp>
            <p:nvSpPr>
              <p:cNvPr id="8796" name="Google Shape;8796;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8797" name="Google Shape;8797;p54"/>
              <p:cNvGrpSpPr/>
              <p:nvPr/>
            </p:nvGrpSpPr>
            <p:grpSpPr>
              <a:xfrm>
                <a:off x="1507666" y="1681380"/>
                <a:ext cx="272858" cy="310517"/>
                <a:chOff x="1507666" y="1681380"/>
                <a:chExt cx="272858" cy="310517"/>
              </a:xfrm>
            </p:grpSpPr>
            <p:grpSp>
              <p:nvGrpSpPr>
                <p:cNvPr id="8798" name="Google Shape;8798;p54"/>
                <p:cNvGrpSpPr/>
                <p:nvPr/>
              </p:nvGrpSpPr>
              <p:grpSpPr>
                <a:xfrm>
                  <a:off x="1507666" y="1700120"/>
                  <a:ext cx="166395" cy="272984"/>
                  <a:chOff x="1507666" y="1700120"/>
                  <a:chExt cx="166395" cy="272984"/>
                </a:xfrm>
              </p:grpSpPr>
              <p:sp>
                <p:nvSpPr>
                  <p:cNvPr id="8799" name="Google Shape;8799;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800" name="Google Shape;8800;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801" name="Google Shape;8801;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802" name="Google Shape;8802;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endParaRPr/>
                  </a:p>
                </p:txBody>
              </p:sp>
              <p:sp>
                <p:nvSpPr>
                  <p:cNvPr id="8803" name="Google Shape;8803;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8804" name="Google Shape;8804;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8805" name="Google Shape;8805;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endParaRPr/>
                  </a:p>
                </p:txBody>
              </p:sp>
            </p:grpSp>
            <p:sp>
              <p:nvSpPr>
                <p:cNvPr id="8806" name="Google Shape;8806;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07" name="Google Shape;8807;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grpSp>
        <p:nvGrpSpPr>
          <p:cNvPr id="8808" name="Google Shape;8808;p54"/>
          <p:cNvGrpSpPr/>
          <p:nvPr/>
        </p:nvGrpSpPr>
        <p:grpSpPr>
          <a:xfrm>
            <a:off x="5698407" y="2533517"/>
            <a:ext cx="1622269" cy="552443"/>
            <a:chOff x="6894650" y="2574740"/>
            <a:chExt cx="1445100" cy="492111"/>
          </a:xfrm>
        </p:grpSpPr>
        <p:sp>
          <p:nvSpPr>
            <p:cNvPr id="8809" name="Google Shape;8809;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10" name="Google Shape;8810;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11" name="Google Shape;8811;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12" name="Google Shape;8812;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13" name="Google Shape;8813;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8814" name="Google Shape;8814;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15" name="Google Shape;8815;p54"/>
          <p:cNvGrpSpPr/>
          <p:nvPr/>
        </p:nvGrpSpPr>
        <p:grpSpPr>
          <a:xfrm>
            <a:off x="5717950" y="3907774"/>
            <a:ext cx="1583207" cy="475705"/>
            <a:chOff x="6953919" y="3907920"/>
            <a:chExt cx="1377300" cy="475705"/>
          </a:xfrm>
        </p:grpSpPr>
        <p:cxnSp>
          <p:nvCxnSpPr>
            <p:cNvPr id="8816" name="Google Shape;8816;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7" name="Google Shape;8817;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18" name="Google Shape;8818;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9" name="Google Shape;8819;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20" name="Google Shape;8820;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21" name="Google Shape;8821;p54"/>
          <p:cNvGrpSpPr/>
          <p:nvPr/>
        </p:nvGrpSpPr>
        <p:grpSpPr>
          <a:xfrm>
            <a:off x="1221538" y="2668919"/>
            <a:ext cx="836287" cy="824529"/>
            <a:chOff x="2389399" y="2595741"/>
            <a:chExt cx="812796" cy="801369"/>
          </a:xfrm>
        </p:grpSpPr>
        <p:grpSp>
          <p:nvGrpSpPr>
            <p:cNvPr id="8822" name="Google Shape;8822;p54"/>
            <p:cNvGrpSpPr/>
            <p:nvPr/>
          </p:nvGrpSpPr>
          <p:grpSpPr>
            <a:xfrm>
              <a:off x="2492145" y="2881565"/>
              <a:ext cx="607300" cy="229751"/>
              <a:chOff x="2492145" y="2881565"/>
              <a:chExt cx="607300" cy="229751"/>
            </a:xfrm>
          </p:grpSpPr>
          <p:sp>
            <p:nvSpPr>
              <p:cNvPr id="8823" name="Google Shape;8823;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24" name="Google Shape;8824;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endParaRPr/>
              </a:p>
            </p:txBody>
          </p:sp>
          <p:sp>
            <p:nvSpPr>
              <p:cNvPr id="8825" name="Google Shape;8825;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endParaRPr/>
              </a:p>
            </p:txBody>
          </p:sp>
        </p:grpSp>
        <p:grpSp>
          <p:nvGrpSpPr>
            <p:cNvPr id="8826" name="Google Shape;8826;p54"/>
            <p:cNvGrpSpPr/>
            <p:nvPr/>
          </p:nvGrpSpPr>
          <p:grpSpPr>
            <a:xfrm>
              <a:off x="2389399" y="2595741"/>
              <a:ext cx="812796" cy="296825"/>
              <a:chOff x="2389399" y="2595741"/>
              <a:chExt cx="812796" cy="296825"/>
            </a:xfrm>
          </p:grpSpPr>
          <p:grpSp>
            <p:nvGrpSpPr>
              <p:cNvPr id="8827" name="Google Shape;8827;p54"/>
              <p:cNvGrpSpPr/>
              <p:nvPr/>
            </p:nvGrpSpPr>
            <p:grpSpPr>
              <a:xfrm>
                <a:off x="2389399" y="2595741"/>
                <a:ext cx="363638" cy="296825"/>
                <a:chOff x="2389399" y="2595741"/>
                <a:chExt cx="363638" cy="296825"/>
              </a:xfrm>
            </p:grpSpPr>
            <p:grpSp>
              <p:nvGrpSpPr>
                <p:cNvPr id="8828" name="Google Shape;8828;p54"/>
                <p:cNvGrpSpPr/>
                <p:nvPr/>
              </p:nvGrpSpPr>
              <p:grpSpPr>
                <a:xfrm>
                  <a:off x="2493852" y="2794333"/>
                  <a:ext cx="259185" cy="98232"/>
                  <a:chOff x="2493852" y="2794333"/>
                  <a:chExt cx="259185" cy="98232"/>
                </a:xfrm>
              </p:grpSpPr>
              <p:sp>
                <p:nvSpPr>
                  <p:cNvPr id="8829" name="Google Shape;8829;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endParaRPr/>
                  </a:p>
                </p:txBody>
              </p:sp>
              <p:sp>
                <p:nvSpPr>
                  <p:cNvPr id="8830" name="Google Shape;8830;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endParaRPr/>
                  </a:p>
                </p:txBody>
              </p:sp>
              <p:sp>
                <p:nvSpPr>
                  <p:cNvPr id="8831" name="Google Shape;8831;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endParaRPr/>
                  </a:p>
                </p:txBody>
              </p:sp>
            </p:grpSp>
            <p:grpSp>
              <p:nvGrpSpPr>
                <p:cNvPr id="8832" name="Google Shape;8832;p54"/>
                <p:cNvGrpSpPr/>
                <p:nvPr/>
              </p:nvGrpSpPr>
              <p:grpSpPr>
                <a:xfrm>
                  <a:off x="2389399" y="2595741"/>
                  <a:ext cx="224343" cy="182054"/>
                  <a:chOff x="2389399" y="2595741"/>
                  <a:chExt cx="224343" cy="182054"/>
                </a:xfrm>
              </p:grpSpPr>
              <p:sp>
                <p:nvSpPr>
                  <p:cNvPr id="8833" name="Google Shape;8833;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34" name="Google Shape;8834;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endParaRPr/>
                  </a:p>
                </p:txBody>
              </p:sp>
            </p:grpSp>
          </p:grpSp>
          <p:grpSp>
            <p:nvGrpSpPr>
              <p:cNvPr id="8835" name="Google Shape;8835;p54"/>
              <p:cNvGrpSpPr/>
              <p:nvPr/>
            </p:nvGrpSpPr>
            <p:grpSpPr>
              <a:xfrm>
                <a:off x="2683630" y="2595741"/>
                <a:ext cx="224334" cy="296825"/>
                <a:chOff x="2683630" y="2595741"/>
                <a:chExt cx="224334" cy="296825"/>
              </a:xfrm>
            </p:grpSpPr>
            <p:grpSp>
              <p:nvGrpSpPr>
                <p:cNvPr id="8836" name="Google Shape;8836;p54"/>
                <p:cNvGrpSpPr/>
                <p:nvPr/>
              </p:nvGrpSpPr>
              <p:grpSpPr>
                <a:xfrm>
                  <a:off x="2788083" y="2794333"/>
                  <a:ext cx="15356" cy="98232"/>
                  <a:chOff x="2788083" y="2794333"/>
                  <a:chExt cx="15356" cy="98232"/>
                </a:xfrm>
              </p:grpSpPr>
              <p:sp>
                <p:nvSpPr>
                  <p:cNvPr id="8837" name="Google Shape;8837;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endParaRPr/>
                  </a:p>
                </p:txBody>
              </p:sp>
              <p:sp>
                <p:nvSpPr>
                  <p:cNvPr id="8838" name="Google Shape;8838;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endParaRPr/>
                  </a:p>
                </p:txBody>
              </p:sp>
              <p:sp>
                <p:nvSpPr>
                  <p:cNvPr id="8839" name="Google Shape;8839;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endParaRPr/>
                  </a:p>
                </p:txBody>
              </p:sp>
            </p:grpSp>
            <p:grpSp>
              <p:nvGrpSpPr>
                <p:cNvPr id="8840" name="Google Shape;8840;p54"/>
                <p:cNvGrpSpPr/>
                <p:nvPr/>
              </p:nvGrpSpPr>
              <p:grpSpPr>
                <a:xfrm>
                  <a:off x="2683630" y="2595741"/>
                  <a:ext cx="224334" cy="182054"/>
                  <a:chOff x="2683630" y="2595741"/>
                  <a:chExt cx="224334" cy="182054"/>
                </a:xfrm>
              </p:grpSpPr>
              <p:sp>
                <p:nvSpPr>
                  <p:cNvPr id="8841" name="Google Shape;8841;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42" name="Google Shape;8842;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endParaRPr/>
                  </a:p>
                </p:txBody>
              </p:sp>
            </p:grpSp>
          </p:grpSp>
          <p:grpSp>
            <p:nvGrpSpPr>
              <p:cNvPr id="8843" name="Google Shape;8843;p54"/>
              <p:cNvGrpSpPr/>
              <p:nvPr/>
            </p:nvGrpSpPr>
            <p:grpSpPr>
              <a:xfrm>
                <a:off x="2838475" y="2595741"/>
                <a:ext cx="363719" cy="296825"/>
                <a:chOff x="2838475" y="2595741"/>
                <a:chExt cx="363719" cy="296825"/>
              </a:xfrm>
            </p:grpSpPr>
            <p:grpSp>
              <p:nvGrpSpPr>
                <p:cNvPr id="8844" name="Google Shape;8844;p54"/>
                <p:cNvGrpSpPr/>
                <p:nvPr/>
              </p:nvGrpSpPr>
              <p:grpSpPr>
                <a:xfrm>
                  <a:off x="2838475" y="2794333"/>
                  <a:ext cx="259185" cy="98232"/>
                  <a:chOff x="2838475" y="2794333"/>
                  <a:chExt cx="259185" cy="98232"/>
                </a:xfrm>
              </p:grpSpPr>
              <p:sp>
                <p:nvSpPr>
                  <p:cNvPr id="8845" name="Google Shape;8845;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endParaRPr/>
                  </a:p>
                </p:txBody>
              </p:sp>
              <p:sp>
                <p:nvSpPr>
                  <p:cNvPr id="8846" name="Google Shape;8846;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endParaRPr/>
                  </a:p>
                </p:txBody>
              </p:sp>
              <p:sp>
                <p:nvSpPr>
                  <p:cNvPr id="8847" name="Google Shape;8847;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endParaRPr/>
                  </a:p>
                </p:txBody>
              </p:sp>
            </p:grpSp>
            <p:grpSp>
              <p:nvGrpSpPr>
                <p:cNvPr id="8848" name="Google Shape;8848;p54"/>
                <p:cNvGrpSpPr/>
                <p:nvPr/>
              </p:nvGrpSpPr>
              <p:grpSpPr>
                <a:xfrm>
                  <a:off x="2977852" y="2595741"/>
                  <a:ext cx="224343" cy="182054"/>
                  <a:chOff x="2977852" y="2595741"/>
                  <a:chExt cx="224343" cy="182054"/>
                </a:xfrm>
              </p:grpSpPr>
              <p:sp>
                <p:nvSpPr>
                  <p:cNvPr id="8849" name="Google Shape;8849;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50" name="Google Shape;8850;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endParaRPr/>
                  </a:p>
                </p:txBody>
              </p:sp>
            </p:grpSp>
          </p:grpSp>
        </p:grpSp>
        <p:grpSp>
          <p:nvGrpSpPr>
            <p:cNvPr id="8851" name="Google Shape;8851;p54"/>
            <p:cNvGrpSpPr/>
            <p:nvPr/>
          </p:nvGrpSpPr>
          <p:grpSpPr>
            <a:xfrm>
              <a:off x="2389399" y="3100241"/>
              <a:ext cx="812796" cy="296869"/>
              <a:chOff x="2389399" y="3100241"/>
              <a:chExt cx="812796" cy="296869"/>
            </a:xfrm>
          </p:grpSpPr>
          <p:grpSp>
            <p:nvGrpSpPr>
              <p:cNvPr id="8852" name="Google Shape;8852;p54"/>
              <p:cNvGrpSpPr/>
              <p:nvPr/>
            </p:nvGrpSpPr>
            <p:grpSpPr>
              <a:xfrm>
                <a:off x="2683630" y="3100241"/>
                <a:ext cx="224334" cy="296869"/>
                <a:chOff x="2683630" y="3100241"/>
                <a:chExt cx="224334" cy="296869"/>
              </a:xfrm>
            </p:grpSpPr>
            <p:grpSp>
              <p:nvGrpSpPr>
                <p:cNvPr id="8853" name="Google Shape;8853;p54"/>
                <p:cNvGrpSpPr/>
                <p:nvPr/>
              </p:nvGrpSpPr>
              <p:grpSpPr>
                <a:xfrm>
                  <a:off x="2788083" y="3100241"/>
                  <a:ext cx="15356" cy="98237"/>
                  <a:chOff x="2788083" y="3100241"/>
                  <a:chExt cx="15356" cy="98237"/>
                </a:xfrm>
              </p:grpSpPr>
              <p:sp>
                <p:nvSpPr>
                  <p:cNvPr id="8854" name="Google Shape;8854;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endParaRPr/>
                  </a:p>
                </p:txBody>
              </p:sp>
              <p:sp>
                <p:nvSpPr>
                  <p:cNvPr id="8855" name="Google Shape;8855;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endParaRPr/>
                  </a:p>
                </p:txBody>
              </p:sp>
              <p:sp>
                <p:nvSpPr>
                  <p:cNvPr id="8856" name="Google Shape;8856;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endParaRPr/>
                  </a:p>
                </p:txBody>
              </p:sp>
            </p:grpSp>
            <p:grpSp>
              <p:nvGrpSpPr>
                <p:cNvPr id="8857" name="Google Shape;8857;p54"/>
                <p:cNvGrpSpPr/>
                <p:nvPr/>
              </p:nvGrpSpPr>
              <p:grpSpPr>
                <a:xfrm>
                  <a:off x="2683630" y="3215065"/>
                  <a:ext cx="224334" cy="182045"/>
                  <a:chOff x="2683630" y="3215065"/>
                  <a:chExt cx="224334" cy="182045"/>
                </a:xfrm>
              </p:grpSpPr>
              <p:sp>
                <p:nvSpPr>
                  <p:cNvPr id="8858" name="Google Shape;8858;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59" name="Google Shape;8859;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endParaRPr/>
                  </a:p>
                </p:txBody>
              </p:sp>
            </p:grpSp>
          </p:grpSp>
          <p:grpSp>
            <p:nvGrpSpPr>
              <p:cNvPr id="8860" name="Google Shape;8860;p54"/>
              <p:cNvGrpSpPr/>
              <p:nvPr/>
            </p:nvGrpSpPr>
            <p:grpSpPr>
              <a:xfrm>
                <a:off x="2389399" y="3100241"/>
                <a:ext cx="363638" cy="296869"/>
                <a:chOff x="2389399" y="3100241"/>
                <a:chExt cx="363638" cy="296869"/>
              </a:xfrm>
            </p:grpSpPr>
            <p:grpSp>
              <p:nvGrpSpPr>
                <p:cNvPr id="8861" name="Google Shape;8861;p54"/>
                <p:cNvGrpSpPr/>
                <p:nvPr/>
              </p:nvGrpSpPr>
              <p:grpSpPr>
                <a:xfrm>
                  <a:off x="2493852" y="3100241"/>
                  <a:ext cx="259185" cy="98237"/>
                  <a:chOff x="2493852" y="3100241"/>
                  <a:chExt cx="259185" cy="98237"/>
                </a:xfrm>
              </p:grpSpPr>
              <p:sp>
                <p:nvSpPr>
                  <p:cNvPr id="8862" name="Google Shape;8862;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endParaRPr/>
                  </a:p>
                </p:txBody>
              </p:sp>
              <p:sp>
                <p:nvSpPr>
                  <p:cNvPr id="8863" name="Google Shape;8863;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endParaRPr/>
                  </a:p>
                </p:txBody>
              </p:sp>
              <p:sp>
                <p:nvSpPr>
                  <p:cNvPr id="8864" name="Google Shape;8864;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endParaRPr/>
                  </a:p>
                </p:txBody>
              </p:sp>
            </p:grpSp>
            <p:grpSp>
              <p:nvGrpSpPr>
                <p:cNvPr id="8865" name="Google Shape;8865;p54"/>
                <p:cNvGrpSpPr/>
                <p:nvPr/>
              </p:nvGrpSpPr>
              <p:grpSpPr>
                <a:xfrm>
                  <a:off x="2389399" y="3215065"/>
                  <a:ext cx="224343" cy="182045"/>
                  <a:chOff x="2389399" y="3215065"/>
                  <a:chExt cx="224343" cy="182045"/>
                </a:xfrm>
              </p:grpSpPr>
              <p:sp>
                <p:nvSpPr>
                  <p:cNvPr id="8866" name="Google Shape;8866;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67" name="Google Shape;8867;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endParaRPr/>
                  </a:p>
                </p:txBody>
              </p:sp>
            </p:grpSp>
          </p:grpSp>
          <p:grpSp>
            <p:nvGrpSpPr>
              <p:cNvPr id="8868" name="Google Shape;8868;p54"/>
              <p:cNvGrpSpPr/>
              <p:nvPr/>
            </p:nvGrpSpPr>
            <p:grpSpPr>
              <a:xfrm>
                <a:off x="2838475" y="3100241"/>
                <a:ext cx="363719" cy="296869"/>
                <a:chOff x="2838475" y="3100241"/>
                <a:chExt cx="363719" cy="296869"/>
              </a:xfrm>
            </p:grpSpPr>
            <p:grpSp>
              <p:nvGrpSpPr>
                <p:cNvPr id="8869" name="Google Shape;8869;p54"/>
                <p:cNvGrpSpPr/>
                <p:nvPr/>
              </p:nvGrpSpPr>
              <p:grpSpPr>
                <a:xfrm>
                  <a:off x="2838475" y="3100241"/>
                  <a:ext cx="259185" cy="98237"/>
                  <a:chOff x="2838475" y="3100241"/>
                  <a:chExt cx="259185" cy="98237"/>
                </a:xfrm>
              </p:grpSpPr>
              <p:sp>
                <p:nvSpPr>
                  <p:cNvPr id="8870" name="Google Shape;8870;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endParaRPr/>
                  </a:p>
                </p:txBody>
              </p:sp>
              <p:sp>
                <p:nvSpPr>
                  <p:cNvPr id="8871" name="Google Shape;8871;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endParaRPr/>
                  </a:p>
                </p:txBody>
              </p:sp>
              <p:sp>
                <p:nvSpPr>
                  <p:cNvPr id="8872" name="Google Shape;8872;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endParaRPr/>
                  </a:p>
                </p:txBody>
              </p:sp>
            </p:grpSp>
            <p:grpSp>
              <p:nvGrpSpPr>
                <p:cNvPr id="8873" name="Google Shape;8873;p54"/>
                <p:cNvGrpSpPr/>
                <p:nvPr/>
              </p:nvGrpSpPr>
              <p:grpSpPr>
                <a:xfrm>
                  <a:off x="2977852" y="3215065"/>
                  <a:ext cx="224343" cy="182045"/>
                  <a:chOff x="2977852" y="3215065"/>
                  <a:chExt cx="224343" cy="182045"/>
                </a:xfrm>
              </p:grpSpPr>
              <p:sp>
                <p:nvSpPr>
                  <p:cNvPr id="8874" name="Google Shape;8874;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875" name="Google Shape;8875;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endParaRPr/>
                  </a:p>
                </p:txBody>
              </p:sp>
            </p:grpSp>
          </p:gr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879"/>
        <p:cNvGrpSpPr/>
        <p:nvPr/>
      </p:nvGrpSpPr>
      <p:grpSpPr>
        <a:xfrm>
          <a:off x="0" y="0"/>
          <a:ext cx="0" cy="0"/>
          <a:chOff x="0" y="0"/>
          <a:chExt cx="0" cy="0"/>
        </a:xfrm>
      </p:grpSpPr>
      <p:grpSp>
        <p:nvGrpSpPr>
          <p:cNvPr id="8880" name="Google Shape;8880;p55"/>
          <p:cNvGrpSpPr/>
          <p:nvPr/>
        </p:nvGrpSpPr>
        <p:grpSpPr>
          <a:xfrm>
            <a:off x="-424123" y="3363289"/>
            <a:ext cx="2390415" cy="1024800"/>
            <a:chOff x="728925" y="3296613"/>
            <a:chExt cx="2390414" cy="1024800"/>
          </a:xfrm>
        </p:grpSpPr>
        <p:grpSp>
          <p:nvGrpSpPr>
            <p:cNvPr id="8881" name="Google Shape;8881;p55"/>
            <p:cNvGrpSpPr/>
            <p:nvPr/>
          </p:nvGrpSpPr>
          <p:grpSpPr>
            <a:xfrm>
              <a:off x="728925" y="3619800"/>
              <a:ext cx="2390414" cy="500893"/>
              <a:chOff x="728925" y="3619800"/>
              <a:chExt cx="2390414" cy="500893"/>
            </a:xfrm>
          </p:grpSpPr>
          <p:sp>
            <p:nvSpPr>
              <p:cNvPr id="8882" name="Google Shape;8882;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endParaRPr sz="200"/>
              </a:p>
            </p:txBody>
          </p:sp>
          <p:sp>
            <p:nvSpPr>
              <p:cNvPr id="8883" name="Google Shape;8883;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endParaRPr sz="200"/>
              </a:p>
            </p:txBody>
          </p:sp>
        </p:grpSp>
        <p:grpSp>
          <p:nvGrpSpPr>
            <p:cNvPr id="8884" name="Google Shape;8884;p55"/>
            <p:cNvGrpSpPr/>
            <p:nvPr/>
          </p:nvGrpSpPr>
          <p:grpSpPr>
            <a:xfrm>
              <a:off x="1348050" y="3296613"/>
              <a:ext cx="1706152" cy="1024800"/>
              <a:chOff x="1348050" y="3296613"/>
              <a:chExt cx="1706152" cy="1024800"/>
            </a:xfrm>
          </p:grpSpPr>
          <p:sp>
            <p:nvSpPr>
              <p:cNvPr id="8885" name="Google Shape;8885;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endParaRPr sz="200"/>
              </a:p>
            </p:txBody>
          </p:sp>
          <p:sp>
            <p:nvSpPr>
              <p:cNvPr id="8886" name="Google Shape;8886;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endParaRPr sz="200"/>
              </a:p>
            </p:txBody>
          </p:sp>
          <p:sp>
            <p:nvSpPr>
              <p:cNvPr id="8887" name="Google Shape;8887;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endParaRPr sz="200"/>
              </a:p>
            </p:txBody>
          </p:sp>
          <p:sp>
            <p:nvSpPr>
              <p:cNvPr id="8888" name="Google Shape;8888;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endParaRPr sz="200"/>
              </a:p>
            </p:txBody>
          </p:sp>
          <p:sp>
            <p:nvSpPr>
              <p:cNvPr id="8889" name="Google Shape;8889;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endParaRPr sz="200"/>
              </a:p>
            </p:txBody>
          </p:sp>
        </p:grpSp>
        <p:grpSp>
          <p:nvGrpSpPr>
            <p:cNvPr id="8890" name="Google Shape;8890;p55"/>
            <p:cNvGrpSpPr/>
            <p:nvPr/>
          </p:nvGrpSpPr>
          <p:grpSpPr>
            <a:xfrm>
              <a:off x="1455707" y="3654858"/>
              <a:ext cx="1491150" cy="417657"/>
              <a:chOff x="1455707" y="3654858"/>
              <a:chExt cx="1491150" cy="417657"/>
            </a:xfrm>
          </p:grpSpPr>
          <p:sp>
            <p:nvSpPr>
              <p:cNvPr id="8891" name="Google Shape;8891;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892" name="Google Shape;8892;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893" name="Google Shape;8893;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894" name="Google Shape;8894;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895" name="Google Shape;8895;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896" name="Google Shape;8896;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897" name="Google Shape;8897;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898" name="Google Shape;8898;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899" name="Google Shape;8899;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0" name="Google Shape;8900;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1" name="Google Shape;8901;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2" name="Google Shape;8902;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3" name="Google Shape;8903;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4" name="Google Shape;8904;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5" name="Google Shape;8905;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6" name="Google Shape;8906;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7" name="Google Shape;8907;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8" name="Google Shape;8908;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09" name="Google Shape;8909;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8910" name="Google Shape;8910;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endParaRPr/>
              </a:p>
            </p:txBody>
          </p:sp>
        </p:grpSp>
      </p:grpSp>
      <p:graphicFrame>
        <p:nvGraphicFramePr>
          <p:cNvPr id="8911" name="Google Shape;8911;p55"/>
          <p:cNvGraphicFramePr/>
          <p:nvPr/>
        </p:nvGraphicFramePr>
        <p:xfrm>
          <a:off x="4811575" y="2361201"/>
          <a:ext cx="3000000" cy="3000000"/>
        </p:xfrm>
        <a:graphic>
          <a:graphicData uri="http://schemas.openxmlformats.org/drawingml/2006/table">
            <a:tbl>
              <a:tblPr>
                <a:noFill/>
                <a:tableStyleId>{FDDAC6DF-0B5D-4E19-80E1-62E89A34258D}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28571">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28571">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28571">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28571">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3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12" name="Google Shape;8912;p55"/>
          <p:cNvGrpSpPr/>
          <p:nvPr/>
        </p:nvGrpSpPr>
        <p:grpSpPr>
          <a:xfrm>
            <a:off x="-415746" y="1188966"/>
            <a:ext cx="2396505" cy="976503"/>
            <a:chOff x="749309" y="1112739"/>
            <a:chExt cx="2371603" cy="976502"/>
          </a:xfrm>
        </p:grpSpPr>
        <p:grpSp>
          <p:nvGrpSpPr>
            <p:cNvPr id="8913" name="Google Shape;8913;p55"/>
            <p:cNvGrpSpPr/>
            <p:nvPr/>
          </p:nvGrpSpPr>
          <p:grpSpPr>
            <a:xfrm>
              <a:off x="1092126" y="1112739"/>
              <a:ext cx="2028786" cy="975464"/>
              <a:chOff x="1092126" y="1112739"/>
              <a:chExt cx="2028786" cy="975464"/>
            </a:xfrm>
          </p:grpSpPr>
          <p:sp>
            <p:nvSpPr>
              <p:cNvPr id="8914" name="Google Shape;8914;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15" name="Google Shape;8915;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16" name="Google Shape;8916;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17" name="Google Shape;8917;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18" name="Google Shape;8918;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19" name="Google Shape;8919;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0" name="Google Shape;8920;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1" name="Google Shape;8921;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2" name="Google Shape;8922;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3" name="Google Shape;8923;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4" name="Google Shape;8924;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5" name="Google Shape;8925;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6" name="Google Shape;8926;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7" name="Google Shape;8927;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8" name="Google Shape;8928;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29" name="Google Shape;8929;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30" name="Google Shape;8930;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31" name="Google Shape;8931;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32" name="Google Shape;8932;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33" name="Google Shape;8933;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34" name="Google Shape;8934;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35" name="Google Shape;8935;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36" name="Google Shape;8936;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37" name="Google Shape;8937;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938" name="Google Shape;8938;p55"/>
            <p:cNvGrpSpPr/>
            <p:nvPr/>
          </p:nvGrpSpPr>
          <p:grpSpPr>
            <a:xfrm>
              <a:off x="749309" y="1112739"/>
              <a:ext cx="314700" cy="975464"/>
              <a:chOff x="749309" y="1112739"/>
              <a:chExt cx="314700" cy="975464"/>
            </a:xfrm>
          </p:grpSpPr>
          <p:sp>
            <p:nvSpPr>
              <p:cNvPr id="8939" name="Google Shape;8939;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40" name="Google Shape;8940;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41" name="Google Shape;8941;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42" name="Google Shape;8942;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8943" name="Google Shape;8943;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endParaRPr/>
            </a:p>
          </p:txBody>
        </p:sp>
        <p:sp>
          <p:nvSpPr>
            <p:cNvPr id="8944" name="Google Shape;8944;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endParaRPr/>
            </a:p>
          </p:txBody>
        </p:sp>
        <p:sp>
          <p:nvSpPr>
            <p:cNvPr id="8945" name="Google Shape;8945;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endParaRPr/>
            </a:p>
          </p:txBody>
        </p:sp>
        <p:sp>
          <p:nvSpPr>
            <p:cNvPr id="8946" name="Google Shape;8946;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endParaRPr/>
            </a:p>
          </p:txBody>
        </p:sp>
      </p:grpSp>
      <p:graphicFrame>
        <p:nvGraphicFramePr>
          <p:cNvPr id="8947" name="Google Shape;8947;p55"/>
          <p:cNvGraphicFramePr/>
          <p:nvPr/>
        </p:nvGraphicFramePr>
        <p:xfrm>
          <a:off x="4811600" y="1188950"/>
          <a:ext cx="3000000" cy="3000000"/>
        </p:xfrm>
        <a:graphic>
          <a:graphicData uri="http://schemas.openxmlformats.org/drawingml/2006/table">
            <a:tbl>
              <a:tblPr>
                <a:noFill/>
                <a:tableStyleId>{FDDAC6DF-0B5D-4E19-80E1-62E89A34258D}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3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48" name="Google Shape;8948;p55"/>
          <p:cNvGraphicFramePr/>
          <p:nvPr/>
        </p:nvGraphicFramePr>
        <p:xfrm>
          <a:off x="2232463" y="2361201"/>
          <a:ext cx="3000000" cy="3000000"/>
        </p:xfrm>
        <a:graphic>
          <a:graphicData uri="http://schemas.openxmlformats.org/drawingml/2006/table">
            <a:tbl>
              <a:tblPr>
                <a:noFill/>
                <a:tableStyleId>{FDDAC6DF-0B5D-4E19-80E1-62E89A34258D}</a:tableStyleId>
              </a:tblPr>
              <a:tblGrid>
                <a:gridCol w="590851">
                  <a:extLst>
                    <a:ext uri="{9D8B030D-6E8A-4147-A177-3AD203B41FA5}">
                      <a16:colId xmlns:a16="http://schemas.microsoft.com/office/drawing/2014/main" val="20000"/>
                    </a:ext>
                  </a:extLst>
                </a:gridCol>
                <a:gridCol w="590851">
                  <a:extLst>
                    <a:ext uri="{9D8B030D-6E8A-4147-A177-3AD203B41FA5}">
                      <a16:colId xmlns:a16="http://schemas.microsoft.com/office/drawing/2014/main" val="20001"/>
                    </a:ext>
                  </a:extLst>
                </a:gridCol>
                <a:gridCol w="590851">
                  <a:extLst>
                    <a:ext uri="{9D8B030D-6E8A-4147-A177-3AD203B41FA5}">
                      <a16:colId xmlns:a16="http://schemas.microsoft.com/office/drawing/2014/main" val="20002"/>
                    </a:ext>
                  </a:extLst>
                </a:gridCol>
                <a:gridCol w="590851">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3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49" name="Google Shape;8949;p55"/>
          <p:cNvGrpSpPr/>
          <p:nvPr/>
        </p:nvGrpSpPr>
        <p:grpSpPr>
          <a:xfrm>
            <a:off x="2234455" y="3352164"/>
            <a:ext cx="2363377" cy="1047063"/>
            <a:chOff x="3358399" y="3285485"/>
            <a:chExt cx="2363377" cy="1047062"/>
          </a:xfrm>
        </p:grpSpPr>
        <p:grpSp>
          <p:nvGrpSpPr>
            <p:cNvPr id="8950" name="Google Shape;8950;p55"/>
            <p:cNvGrpSpPr/>
            <p:nvPr/>
          </p:nvGrpSpPr>
          <p:grpSpPr>
            <a:xfrm>
              <a:off x="3358412" y="3285485"/>
              <a:ext cx="2363244" cy="139500"/>
              <a:chOff x="3358412" y="3285485"/>
              <a:chExt cx="2363244" cy="139500"/>
            </a:xfrm>
          </p:grpSpPr>
          <p:sp>
            <p:nvSpPr>
              <p:cNvPr id="8951" name="Google Shape;8951;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52" name="Google Shape;8952;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53" name="Google Shape;8953;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54" name="Google Shape;8954;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55" name="Google Shape;8955;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956" name="Google Shape;8956;p55"/>
            <p:cNvGrpSpPr/>
            <p:nvPr/>
          </p:nvGrpSpPr>
          <p:grpSpPr>
            <a:xfrm>
              <a:off x="3358412" y="3466996"/>
              <a:ext cx="2363244" cy="139500"/>
              <a:chOff x="3358412" y="3466996"/>
              <a:chExt cx="2363244" cy="139500"/>
            </a:xfrm>
          </p:grpSpPr>
          <p:sp>
            <p:nvSpPr>
              <p:cNvPr id="8957" name="Google Shape;8957;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58" name="Google Shape;8958;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59" name="Google Shape;8959;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60" name="Google Shape;8960;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61" name="Google Shape;8961;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962" name="Google Shape;8962;p55"/>
            <p:cNvGrpSpPr/>
            <p:nvPr/>
          </p:nvGrpSpPr>
          <p:grpSpPr>
            <a:xfrm>
              <a:off x="3358412" y="3648507"/>
              <a:ext cx="2363244" cy="139500"/>
              <a:chOff x="3358412" y="3648507"/>
              <a:chExt cx="2363244" cy="139500"/>
            </a:xfrm>
          </p:grpSpPr>
          <p:sp>
            <p:nvSpPr>
              <p:cNvPr id="8963" name="Google Shape;8963;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64" name="Google Shape;8964;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65" name="Google Shape;8965;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66" name="Google Shape;8966;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67" name="Google Shape;8967;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968" name="Google Shape;8968;p55"/>
            <p:cNvGrpSpPr/>
            <p:nvPr/>
          </p:nvGrpSpPr>
          <p:grpSpPr>
            <a:xfrm>
              <a:off x="3358412" y="3830018"/>
              <a:ext cx="2363244" cy="139500"/>
              <a:chOff x="3358412" y="3830018"/>
              <a:chExt cx="2363244" cy="139500"/>
            </a:xfrm>
          </p:grpSpPr>
          <p:sp>
            <p:nvSpPr>
              <p:cNvPr id="8969" name="Google Shape;8969;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70" name="Google Shape;8970;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71" name="Google Shape;8971;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72" name="Google Shape;8972;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73" name="Google Shape;8973;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974" name="Google Shape;8974;p55"/>
            <p:cNvGrpSpPr/>
            <p:nvPr/>
          </p:nvGrpSpPr>
          <p:grpSpPr>
            <a:xfrm>
              <a:off x="3358399" y="4011514"/>
              <a:ext cx="2363377" cy="139537"/>
              <a:chOff x="3294800" y="4134603"/>
              <a:chExt cx="2638876" cy="152400"/>
            </a:xfrm>
          </p:grpSpPr>
          <p:sp>
            <p:nvSpPr>
              <p:cNvPr id="8975" name="Google Shape;8975;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76" name="Google Shape;8976;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77" name="Google Shape;8977;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78" name="Google Shape;8978;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79" name="Google Shape;8979;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8980" name="Google Shape;8980;p55"/>
            <p:cNvGrpSpPr/>
            <p:nvPr/>
          </p:nvGrpSpPr>
          <p:grpSpPr>
            <a:xfrm>
              <a:off x="3358399" y="4193010"/>
              <a:ext cx="2363377" cy="139537"/>
              <a:chOff x="3294800" y="4134603"/>
              <a:chExt cx="2638876" cy="152400"/>
            </a:xfrm>
          </p:grpSpPr>
          <p:sp>
            <p:nvSpPr>
              <p:cNvPr id="8981" name="Google Shape;8981;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82" name="Google Shape;8982;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83" name="Google Shape;8983;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84" name="Google Shape;8984;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85" name="Google Shape;8985;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aphicFrame>
        <p:nvGraphicFramePr>
          <p:cNvPr id="8986" name="Google Shape;8986;p55"/>
          <p:cNvGraphicFramePr/>
          <p:nvPr/>
        </p:nvGraphicFramePr>
        <p:xfrm>
          <a:off x="-414749" y="2361201"/>
          <a:ext cx="3000000" cy="3000000"/>
        </p:xfrm>
        <a:graphic>
          <a:graphicData uri="http://schemas.openxmlformats.org/drawingml/2006/table">
            <a:tbl>
              <a:tblPr>
                <a:noFill/>
                <a:tableStyleId>{FDDAC6DF-0B5D-4E19-80E1-62E89A34258D}</a:tableStyleId>
              </a:tblPr>
              <a:tblGrid>
                <a:gridCol w="592451">
                  <a:extLst>
                    <a:ext uri="{9D8B030D-6E8A-4147-A177-3AD203B41FA5}">
                      <a16:colId xmlns:a16="http://schemas.microsoft.com/office/drawing/2014/main" val="20000"/>
                    </a:ext>
                  </a:extLst>
                </a:gridCol>
                <a:gridCol w="592451">
                  <a:extLst>
                    <a:ext uri="{9D8B030D-6E8A-4147-A177-3AD203B41FA5}">
                      <a16:colId xmlns:a16="http://schemas.microsoft.com/office/drawing/2014/main" val="20001"/>
                    </a:ext>
                  </a:extLst>
                </a:gridCol>
                <a:gridCol w="592451">
                  <a:extLst>
                    <a:ext uri="{9D8B030D-6E8A-4147-A177-3AD203B41FA5}">
                      <a16:colId xmlns:a16="http://schemas.microsoft.com/office/drawing/2014/main" val="20002"/>
                    </a:ext>
                  </a:extLst>
                </a:gridCol>
                <a:gridCol w="592451">
                  <a:extLst>
                    <a:ext uri="{9D8B030D-6E8A-4147-A177-3AD203B41FA5}">
                      <a16:colId xmlns:a16="http://schemas.microsoft.com/office/drawing/2014/main" val="20003"/>
                    </a:ext>
                  </a:extLst>
                </a:gridCol>
              </a:tblGrid>
              <a:tr h="296451">
                <a:tc>
                  <a:txBody>
                    <a:bodyPr/>
                    <a:lstStyle/>
                    <a:p>
                      <a:pPr marL="0" lvl="0" indent="0" algn="l" rtl="0">
                        <a:spcBef>
                          <a:spcPts val="0"/>
                        </a:spcBef>
                        <a:spcAft>
                          <a:spcPts val="0"/>
                        </a:spcAft>
                        <a:buNone/>
                      </a:pPr>
                      <a:endParaRPr sz="3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1">
                <a:tc>
                  <a:txBody>
                    <a:bodyPr/>
                    <a:lstStyle/>
                    <a:p>
                      <a:pPr marL="0" lvl="0" indent="0" algn="l" rtl="0">
                        <a:spcBef>
                          <a:spcPts val="0"/>
                        </a:spcBef>
                        <a:spcAft>
                          <a:spcPts val="0"/>
                        </a:spcAft>
                        <a:buNone/>
                      </a:pPr>
                      <a:endParaRPr sz="3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1">
                <a:tc>
                  <a:txBody>
                    <a:bodyPr/>
                    <a:lstStyle/>
                    <a:p>
                      <a:pPr marL="0" lvl="0" indent="0" algn="l" rtl="0">
                        <a:spcBef>
                          <a:spcPts val="0"/>
                        </a:spcBef>
                        <a:spcAft>
                          <a:spcPts val="0"/>
                        </a:spcAft>
                        <a:buNone/>
                      </a:pPr>
                      <a:endParaRPr sz="3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3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7" name="Google Shape;8987;p55"/>
          <p:cNvGrpSpPr/>
          <p:nvPr/>
        </p:nvGrpSpPr>
        <p:grpSpPr>
          <a:xfrm>
            <a:off x="3034925" y="2765020"/>
            <a:ext cx="1302095" cy="60959"/>
            <a:chOff x="3558802" y="4011427"/>
            <a:chExt cx="1866000" cy="111300"/>
          </a:xfrm>
        </p:grpSpPr>
        <p:sp>
          <p:nvSpPr>
            <p:cNvPr id="8988" name="Google Shape;8988;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89" name="Google Shape;8989;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endParaRPr/>
            </a:p>
          </p:txBody>
        </p:sp>
      </p:grpSp>
      <p:grpSp>
        <p:nvGrpSpPr>
          <p:cNvPr id="8990" name="Google Shape;8990;p55"/>
          <p:cNvGrpSpPr/>
          <p:nvPr/>
        </p:nvGrpSpPr>
        <p:grpSpPr>
          <a:xfrm>
            <a:off x="3580407" y="3047180"/>
            <a:ext cx="914340" cy="60959"/>
            <a:chOff x="3558802" y="4011427"/>
            <a:chExt cx="1866000" cy="111300"/>
          </a:xfrm>
        </p:grpSpPr>
        <p:sp>
          <p:nvSpPr>
            <p:cNvPr id="8991" name="Google Shape;899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992" name="Google Shape;899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endParaRPr/>
            </a:p>
          </p:txBody>
        </p:sp>
      </p:grpSp>
      <p:grpSp>
        <p:nvGrpSpPr>
          <p:cNvPr id="8993" name="Google Shape;8993;p55"/>
          <p:cNvGrpSpPr/>
          <p:nvPr/>
        </p:nvGrpSpPr>
        <p:grpSpPr>
          <a:xfrm>
            <a:off x="4748255" y="3374976"/>
            <a:ext cx="2519825" cy="1001455"/>
            <a:chOff x="1906114" y="789980"/>
            <a:chExt cx="1487676" cy="606868"/>
          </a:xfrm>
        </p:grpSpPr>
        <p:cxnSp>
          <p:nvCxnSpPr>
            <p:cNvPr id="8994" name="Google Shape;899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5" name="Google Shape;899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6" name="Google Shape;899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97" name="Google Shape;8997;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algn="ctr">
                <a:spcAft>
                  <a:spcPts val="1600"/>
                </a:spcAft>
              </a:pPr>
              <a:r>
                <a:rPr lang="en" sz="300">
                  <a:solidFill>
                    <a:srgbClr val="E3E9ED"/>
                  </a:solidFill>
                </a:rPr>
                <a:t>JANUARY</a:t>
              </a:r>
              <a:endParaRPr sz="300">
                <a:solidFill>
                  <a:srgbClr val="E3E9ED"/>
                </a:solidFill>
              </a:endParaRPr>
            </a:p>
          </p:txBody>
        </p:sp>
        <p:sp>
          <p:nvSpPr>
            <p:cNvPr id="8998" name="Google Shape;8998;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algn="ctr">
                <a:spcAft>
                  <a:spcPts val="1600"/>
                </a:spcAft>
              </a:pPr>
              <a:r>
                <a:rPr lang="en" sz="300">
                  <a:solidFill>
                    <a:srgbClr val="E3E9ED"/>
                  </a:solidFill>
                </a:rPr>
                <a:t>FEBRUARY</a:t>
              </a:r>
              <a:endParaRPr sz="300">
                <a:solidFill>
                  <a:srgbClr val="E3E9ED"/>
                </a:solidFill>
              </a:endParaRPr>
            </a:p>
          </p:txBody>
        </p:sp>
        <p:sp>
          <p:nvSpPr>
            <p:cNvPr id="8999" name="Google Shape;8999;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algn="ctr">
                <a:spcAft>
                  <a:spcPts val="1600"/>
                </a:spcAft>
              </a:pPr>
              <a:r>
                <a:rPr lang="en" sz="300">
                  <a:solidFill>
                    <a:srgbClr val="E3E9ED"/>
                  </a:solidFill>
                </a:rPr>
                <a:t>MARCH</a:t>
              </a:r>
              <a:endParaRPr sz="300">
                <a:solidFill>
                  <a:srgbClr val="E3E9ED"/>
                </a:solidFill>
              </a:endParaRPr>
            </a:p>
          </p:txBody>
        </p:sp>
        <p:sp>
          <p:nvSpPr>
            <p:cNvPr id="9000" name="Google Shape;9000;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algn="ctr">
                <a:spcAft>
                  <a:spcPts val="1600"/>
                </a:spcAft>
              </a:pPr>
              <a:r>
                <a:rPr lang="en" sz="300">
                  <a:solidFill>
                    <a:srgbClr val="E3E9ED"/>
                  </a:solidFill>
                </a:rPr>
                <a:t>APRIL</a:t>
              </a:r>
              <a:endParaRPr sz="300">
                <a:solidFill>
                  <a:srgbClr val="E3E9ED"/>
                </a:solidFill>
              </a:endParaRPr>
            </a:p>
          </p:txBody>
        </p:sp>
        <p:sp>
          <p:nvSpPr>
            <p:cNvPr id="9001" name="Google Shape;900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endParaRPr/>
            </a:p>
          </p:txBody>
        </p:sp>
        <p:sp>
          <p:nvSpPr>
            <p:cNvPr id="9002" name="Google Shape;900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endParaRPr/>
            </a:p>
          </p:txBody>
        </p:sp>
        <p:sp>
          <p:nvSpPr>
            <p:cNvPr id="9003" name="Google Shape;900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endParaRPr/>
            </a:p>
          </p:txBody>
        </p:sp>
        <p:sp>
          <p:nvSpPr>
            <p:cNvPr id="9004" name="Google Shape;900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endParaRPr/>
            </a:p>
          </p:txBody>
        </p:sp>
        <p:sp>
          <p:nvSpPr>
            <p:cNvPr id="9005" name="Google Shape;900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endParaRPr/>
            </a:p>
          </p:txBody>
        </p:sp>
        <p:sp>
          <p:nvSpPr>
            <p:cNvPr id="9006" name="Google Shape;900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endParaRPr/>
            </a:p>
          </p:txBody>
        </p:sp>
        <p:sp>
          <p:nvSpPr>
            <p:cNvPr id="9007" name="Google Shape;9007;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algn="r">
                <a:spcAft>
                  <a:spcPts val="1600"/>
                </a:spcAft>
              </a:pPr>
              <a:r>
                <a:rPr lang="en" sz="300">
                  <a:solidFill>
                    <a:srgbClr val="E3E9ED"/>
                  </a:solidFill>
                </a:rPr>
                <a:t>PHASE 1</a:t>
              </a:r>
              <a:endParaRPr sz="300">
                <a:solidFill>
                  <a:srgbClr val="E3E9ED"/>
                </a:solidFill>
              </a:endParaRPr>
            </a:p>
          </p:txBody>
        </p:sp>
        <p:sp>
          <p:nvSpPr>
            <p:cNvPr id="9008" name="Google Shape;9008;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algn="r">
                <a:lnSpc>
                  <a:spcPct val="115000"/>
                </a:lnSpc>
                <a:spcAft>
                  <a:spcPts val="1600"/>
                </a:spcAft>
              </a:pPr>
              <a:r>
                <a:rPr lang="en" sz="300">
                  <a:solidFill>
                    <a:srgbClr val="E3E9ED"/>
                  </a:solidFill>
                </a:rPr>
                <a:t>Task 1</a:t>
              </a:r>
              <a:endParaRPr sz="300">
                <a:solidFill>
                  <a:srgbClr val="E3E9ED"/>
                </a:solidFill>
              </a:endParaRPr>
            </a:p>
          </p:txBody>
        </p:sp>
        <p:sp>
          <p:nvSpPr>
            <p:cNvPr id="9009" name="Google Shape;9009;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algn="r">
                <a:lnSpc>
                  <a:spcPct val="115000"/>
                </a:lnSpc>
                <a:spcAft>
                  <a:spcPts val="1600"/>
                </a:spcAft>
              </a:pPr>
              <a:r>
                <a:rPr lang="en" sz="300">
                  <a:solidFill>
                    <a:srgbClr val="E3E9ED"/>
                  </a:solidFill>
                </a:rPr>
                <a:t>Task 2</a:t>
              </a:r>
              <a:endParaRPr sz="300">
                <a:solidFill>
                  <a:srgbClr val="E3E9ED"/>
                </a:solidFill>
              </a:endParaRPr>
            </a:p>
          </p:txBody>
        </p:sp>
        <p:sp>
          <p:nvSpPr>
            <p:cNvPr id="9010" name="Google Shape;901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endParaRPr/>
            </a:p>
          </p:txBody>
        </p:sp>
      </p:grpSp>
      <p:grpSp>
        <p:nvGrpSpPr>
          <p:cNvPr id="9011" name="Google Shape;9011;p55"/>
          <p:cNvGrpSpPr/>
          <p:nvPr/>
        </p:nvGrpSpPr>
        <p:grpSpPr>
          <a:xfrm>
            <a:off x="2229617" y="1159014"/>
            <a:ext cx="2363393" cy="1005865"/>
            <a:chOff x="3292400" y="1193188"/>
            <a:chExt cx="2615240" cy="1131075"/>
          </a:xfrm>
        </p:grpSpPr>
        <p:sp>
          <p:nvSpPr>
            <p:cNvPr id="9012" name="Google Shape;9012;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endParaRPr sz="200">
                <a:solidFill>
                  <a:srgbClr val="FFFFFF"/>
                </a:solidFill>
              </a:endParaRPr>
            </a:p>
          </p:txBody>
        </p:sp>
        <p:sp>
          <p:nvSpPr>
            <p:cNvPr id="9013" name="Google Shape;9013;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sz="200">
                <a:solidFill>
                  <a:srgbClr val="FFFFFF"/>
                </a:solidFill>
              </a:endParaRPr>
            </a:p>
          </p:txBody>
        </p:sp>
        <p:sp>
          <p:nvSpPr>
            <p:cNvPr id="9014" name="Google Shape;9014;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algn="ctr">
                <a:spcAft>
                  <a:spcPts val="1600"/>
                </a:spcAft>
              </a:pPr>
              <a:r>
                <a:rPr lang="en" sz="200">
                  <a:solidFill>
                    <a:srgbClr val="FFFFFF"/>
                  </a:solidFill>
                </a:rPr>
                <a:t>JANUARY</a:t>
              </a:r>
              <a:endParaRPr sz="200">
                <a:solidFill>
                  <a:srgbClr val="FFFFFF"/>
                </a:solidFill>
              </a:endParaRPr>
            </a:p>
          </p:txBody>
        </p:sp>
        <p:sp>
          <p:nvSpPr>
            <p:cNvPr id="9015" name="Google Shape;9015;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algn="ctr">
                <a:spcAft>
                  <a:spcPts val="1600"/>
                </a:spcAft>
              </a:pPr>
              <a:r>
                <a:rPr lang="en" sz="200">
                  <a:solidFill>
                    <a:srgbClr val="FFFFFF"/>
                  </a:solidFill>
                </a:rPr>
                <a:t>FEBRUARY</a:t>
              </a:r>
              <a:endParaRPr sz="200">
                <a:solidFill>
                  <a:srgbClr val="FFFFFF"/>
                </a:solidFill>
              </a:endParaRPr>
            </a:p>
          </p:txBody>
        </p:sp>
        <p:sp>
          <p:nvSpPr>
            <p:cNvPr id="9016" name="Google Shape;9016;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algn="ctr">
                <a:spcAft>
                  <a:spcPts val="1600"/>
                </a:spcAft>
              </a:pPr>
              <a:r>
                <a:rPr lang="en" sz="200">
                  <a:solidFill>
                    <a:srgbClr val="FFFFFF"/>
                  </a:solidFill>
                </a:rPr>
                <a:t>MARCH</a:t>
              </a:r>
              <a:endParaRPr sz="200">
                <a:solidFill>
                  <a:srgbClr val="FFFFFF"/>
                </a:solidFill>
              </a:endParaRPr>
            </a:p>
          </p:txBody>
        </p:sp>
        <p:sp>
          <p:nvSpPr>
            <p:cNvPr id="9017" name="Google Shape;9017;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algn="ctr">
                <a:spcAft>
                  <a:spcPts val="1600"/>
                </a:spcAft>
              </a:pPr>
              <a:r>
                <a:rPr lang="en" sz="200">
                  <a:solidFill>
                    <a:srgbClr val="FFFFFF"/>
                  </a:solidFill>
                </a:rPr>
                <a:t>APRIL</a:t>
              </a:r>
              <a:endParaRPr sz="200">
                <a:solidFill>
                  <a:srgbClr val="FFFFFF"/>
                </a:solidFill>
              </a:endParaRPr>
            </a:p>
          </p:txBody>
        </p:sp>
        <p:sp>
          <p:nvSpPr>
            <p:cNvPr id="9018" name="Google Shape;9018;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algn="ctr">
                <a:spcAft>
                  <a:spcPts val="1600"/>
                </a:spcAft>
              </a:pPr>
              <a:r>
                <a:rPr lang="en" sz="200">
                  <a:solidFill>
                    <a:srgbClr val="FFFFFF"/>
                  </a:solidFill>
                </a:rPr>
                <a:t>MAY</a:t>
              </a:r>
              <a:endParaRPr sz="200">
                <a:solidFill>
                  <a:srgbClr val="FFFFFF"/>
                </a:solidFill>
              </a:endParaRPr>
            </a:p>
          </p:txBody>
        </p:sp>
        <p:sp>
          <p:nvSpPr>
            <p:cNvPr id="9019" name="Google Shape;9019;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algn="ctr">
                <a:spcAft>
                  <a:spcPts val="1600"/>
                </a:spcAft>
              </a:pPr>
              <a:r>
                <a:rPr lang="en" sz="200">
                  <a:solidFill>
                    <a:srgbClr val="FFFFFF"/>
                  </a:solidFill>
                </a:rPr>
                <a:t>JUNE</a:t>
              </a:r>
              <a:endParaRPr sz="200">
                <a:solidFill>
                  <a:srgbClr val="FFFFFF"/>
                </a:solidFill>
              </a:endParaRPr>
            </a:p>
          </p:txBody>
        </p:sp>
        <p:sp>
          <p:nvSpPr>
            <p:cNvPr id="9020" name="Google Shape;9020;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algn="r">
                <a:spcAft>
                  <a:spcPts val="1600"/>
                </a:spcAft>
              </a:pPr>
              <a:r>
                <a:rPr lang="en" sz="200">
                  <a:solidFill>
                    <a:srgbClr val="FFFFFF"/>
                  </a:solidFill>
                </a:rPr>
                <a:t>PHASE 1</a:t>
              </a:r>
              <a:endParaRPr sz="200">
                <a:solidFill>
                  <a:srgbClr val="FFFFFF"/>
                </a:solidFill>
              </a:endParaRPr>
            </a:p>
          </p:txBody>
        </p:sp>
        <p:sp>
          <p:nvSpPr>
            <p:cNvPr id="9021" name="Google Shape;9021;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algn="r">
                <a:spcAft>
                  <a:spcPts val="1600"/>
                </a:spcAft>
              </a:pPr>
              <a:r>
                <a:rPr lang="en" sz="200">
                  <a:solidFill>
                    <a:srgbClr val="FFFFFF"/>
                  </a:solidFill>
                </a:rPr>
                <a:t>PHASE 2</a:t>
              </a:r>
              <a:endParaRPr sz="200">
                <a:solidFill>
                  <a:srgbClr val="FFFFFF"/>
                </a:solidFill>
              </a:endParaRPr>
            </a:p>
          </p:txBody>
        </p:sp>
        <p:sp>
          <p:nvSpPr>
            <p:cNvPr id="9022" name="Google Shape;9022;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algn="r">
                <a:lnSpc>
                  <a:spcPct val="115000"/>
                </a:lnSpc>
                <a:spcAft>
                  <a:spcPts val="1600"/>
                </a:spcAft>
              </a:pPr>
              <a:r>
                <a:rPr lang="en" sz="200">
                  <a:solidFill>
                    <a:srgbClr val="FFFFFF"/>
                  </a:solidFill>
                </a:rPr>
                <a:t>Task 1</a:t>
              </a:r>
              <a:endParaRPr sz="200">
                <a:solidFill>
                  <a:srgbClr val="FFFFFF"/>
                </a:solidFill>
              </a:endParaRPr>
            </a:p>
          </p:txBody>
        </p:sp>
        <p:sp>
          <p:nvSpPr>
            <p:cNvPr id="9023" name="Google Shape;9023;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algn="r">
                <a:lnSpc>
                  <a:spcPct val="115000"/>
                </a:lnSpc>
                <a:spcAft>
                  <a:spcPts val="1600"/>
                </a:spcAft>
              </a:pPr>
              <a:r>
                <a:rPr lang="en" sz="200">
                  <a:solidFill>
                    <a:srgbClr val="FFFFFF"/>
                  </a:solidFill>
                </a:rPr>
                <a:t>Task 2</a:t>
              </a:r>
              <a:endParaRPr sz="200">
                <a:solidFill>
                  <a:srgbClr val="FFFFFF"/>
                </a:solidFill>
              </a:endParaRPr>
            </a:p>
          </p:txBody>
        </p:sp>
        <p:sp>
          <p:nvSpPr>
            <p:cNvPr id="9024" name="Google Shape;9024;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algn="r">
                <a:lnSpc>
                  <a:spcPct val="115000"/>
                </a:lnSpc>
                <a:spcAft>
                  <a:spcPts val="1600"/>
                </a:spcAft>
              </a:pPr>
              <a:r>
                <a:rPr lang="en" sz="200">
                  <a:solidFill>
                    <a:srgbClr val="FFFFFF"/>
                  </a:solidFill>
                </a:rPr>
                <a:t>Task 1</a:t>
              </a:r>
              <a:endParaRPr sz="200">
                <a:solidFill>
                  <a:srgbClr val="FFFFFF"/>
                </a:solidFill>
              </a:endParaRPr>
            </a:p>
          </p:txBody>
        </p:sp>
        <p:sp>
          <p:nvSpPr>
            <p:cNvPr id="9025" name="Google Shape;9025;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algn="r">
                <a:lnSpc>
                  <a:spcPct val="115000"/>
                </a:lnSpc>
                <a:spcAft>
                  <a:spcPts val="1600"/>
                </a:spcAft>
              </a:pPr>
              <a:r>
                <a:rPr lang="en" sz="200">
                  <a:solidFill>
                    <a:srgbClr val="FFFFFF"/>
                  </a:solidFill>
                </a:rPr>
                <a:t>Task 2</a:t>
              </a:r>
              <a:endParaRPr sz="200">
                <a:solidFill>
                  <a:srgbClr val="FFFFFF"/>
                </a:solidFill>
              </a:endParaRPr>
            </a:p>
          </p:txBody>
        </p:sp>
        <p:grpSp>
          <p:nvGrpSpPr>
            <p:cNvPr id="9026" name="Google Shape;9026;p55"/>
            <p:cNvGrpSpPr/>
            <p:nvPr/>
          </p:nvGrpSpPr>
          <p:grpSpPr>
            <a:xfrm>
              <a:off x="3748438" y="1378608"/>
              <a:ext cx="2159202" cy="903971"/>
              <a:chOff x="1683525" y="2179850"/>
              <a:chExt cx="4519050" cy="2134525"/>
            </a:xfrm>
          </p:grpSpPr>
          <p:sp>
            <p:nvSpPr>
              <p:cNvPr id="9027" name="Google Shape;902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28" name="Google Shape;902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29" name="Google Shape;902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30" name="Google Shape;903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31" name="Google Shape;903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32" name="Google Shape;903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33" name="Google Shape;903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34" name="Google Shape;903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35" name="Google Shape;903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36" name="Google Shape;903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37" name="Google Shape;903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endParaRPr sz="200">
                  <a:solidFill>
                    <a:srgbClr val="FFFFFF"/>
                  </a:solidFill>
                </a:endParaRPr>
              </a:p>
            </p:txBody>
          </p:sp>
          <p:sp>
            <p:nvSpPr>
              <p:cNvPr id="9038" name="Google Shape;903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endParaRPr sz="200">
                  <a:solidFill>
                    <a:srgbClr val="FFFFFF"/>
                  </a:solidFill>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042"/>
        <p:cNvGrpSpPr/>
        <p:nvPr/>
      </p:nvGrpSpPr>
      <p:grpSpPr>
        <a:xfrm>
          <a:off x="0" y="0"/>
          <a:ext cx="0" cy="0"/>
          <a:chOff x="0" y="0"/>
          <a:chExt cx="0" cy="0"/>
        </a:xfrm>
      </p:grpSpPr>
      <p:grpSp>
        <p:nvGrpSpPr>
          <p:cNvPr id="9043" name="Google Shape;9043;p56"/>
          <p:cNvGrpSpPr/>
          <p:nvPr/>
        </p:nvGrpSpPr>
        <p:grpSpPr>
          <a:xfrm>
            <a:off x="3671690" y="1191447"/>
            <a:ext cx="745431" cy="718863"/>
            <a:chOff x="4249973" y="1201875"/>
            <a:chExt cx="1958568" cy="1888762"/>
          </a:xfrm>
        </p:grpSpPr>
        <p:sp>
          <p:nvSpPr>
            <p:cNvPr id="9044" name="Google Shape;9044;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9045" name="Google Shape;9045;p56"/>
            <p:cNvGrpSpPr/>
            <p:nvPr/>
          </p:nvGrpSpPr>
          <p:grpSpPr>
            <a:xfrm>
              <a:off x="5853086" y="1789142"/>
              <a:ext cx="355454" cy="1048099"/>
              <a:chOff x="5576108" y="2016725"/>
              <a:chExt cx="565200" cy="1666560"/>
            </a:xfrm>
          </p:grpSpPr>
          <p:sp>
            <p:nvSpPr>
              <p:cNvPr id="9046" name="Google Shape;9046;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algn="ctr"/>
                <a:endParaRPr sz="1200">
                  <a:solidFill>
                    <a:srgbClr val="FFFFFF"/>
                  </a:solidFill>
                  <a:latin typeface="Roboto Medium"/>
                  <a:ea typeface="Roboto Medium"/>
                  <a:cs typeface="Roboto Medium"/>
                  <a:sym typeface="Roboto Medium"/>
                </a:endParaRPr>
              </a:p>
            </p:txBody>
          </p:sp>
          <p:sp>
            <p:nvSpPr>
              <p:cNvPr id="9047" name="Google Shape;9047;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endParaRPr/>
              </a:p>
            </p:txBody>
          </p:sp>
        </p:grpSp>
        <p:grpSp>
          <p:nvGrpSpPr>
            <p:cNvPr id="9048" name="Google Shape;9048;p56"/>
            <p:cNvGrpSpPr/>
            <p:nvPr/>
          </p:nvGrpSpPr>
          <p:grpSpPr>
            <a:xfrm>
              <a:off x="4869455" y="2691676"/>
              <a:ext cx="1013897" cy="398961"/>
              <a:chOff x="4012057" y="3451825"/>
              <a:chExt cx="1612175" cy="634379"/>
            </a:xfrm>
          </p:grpSpPr>
          <p:sp>
            <p:nvSpPr>
              <p:cNvPr id="9049" name="Google Shape;9049;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algn="ctr"/>
                <a:endParaRPr sz="1200">
                  <a:solidFill>
                    <a:srgbClr val="FFFFFF"/>
                  </a:solidFill>
                  <a:latin typeface="Roboto Medium"/>
                  <a:ea typeface="Roboto Medium"/>
                  <a:cs typeface="Roboto Medium"/>
                  <a:sym typeface="Roboto Medium"/>
                </a:endParaRPr>
              </a:p>
            </p:txBody>
          </p:sp>
          <p:sp>
            <p:nvSpPr>
              <p:cNvPr id="9050" name="Google Shape;9050;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endParaRPr/>
              </a:p>
            </p:txBody>
          </p:sp>
        </p:grpSp>
        <p:grpSp>
          <p:nvGrpSpPr>
            <p:cNvPr id="9051" name="Google Shape;9051;p56"/>
            <p:cNvGrpSpPr/>
            <p:nvPr/>
          </p:nvGrpSpPr>
          <p:grpSpPr>
            <a:xfrm>
              <a:off x="4276937" y="2155961"/>
              <a:ext cx="651965" cy="891358"/>
              <a:chOff x="3069908" y="2599997"/>
              <a:chExt cx="1036675" cy="1417328"/>
            </a:xfrm>
          </p:grpSpPr>
          <p:sp>
            <p:nvSpPr>
              <p:cNvPr id="9052" name="Google Shape;9052;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algn="ctr"/>
                <a:endParaRPr sz="1200">
                  <a:solidFill>
                    <a:srgbClr val="FFFFFF"/>
                  </a:solidFill>
                  <a:latin typeface="Roboto Medium"/>
                  <a:ea typeface="Roboto Medium"/>
                  <a:cs typeface="Roboto Medium"/>
                  <a:sym typeface="Roboto Medium"/>
                </a:endParaRPr>
              </a:p>
            </p:txBody>
          </p:sp>
          <p:sp>
            <p:nvSpPr>
              <p:cNvPr id="9053" name="Google Shape;9053;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endParaRPr/>
              </a:p>
            </p:txBody>
          </p:sp>
        </p:grpSp>
        <p:grpSp>
          <p:nvGrpSpPr>
            <p:cNvPr id="9054" name="Google Shape;9054;p56"/>
            <p:cNvGrpSpPr/>
            <p:nvPr/>
          </p:nvGrpSpPr>
          <p:grpSpPr>
            <a:xfrm>
              <a:off x="5054918" y="1201875"/>
              <a:ext cx="999548" cy="602711"/>
              <a:chOff x="4306958" y="1082925"/>
              <a:chExt cx="1589359" cy="958358"/>
            </a:xfrm>
          </p:grpSpPr>
          <p:sp>
            <p:nvSpPr>
              <p:cNvPr id="9055" name="Google Shape;9055;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algn="ctr"/>
                <a:endParaRPr sz="1200">
                  <a:solidFill>
                    <a:srgbClr val="FFFFFF"/>
                  </a:solidFill>
                  <a:latin typeface="Roboto Medium"/>
                  <a:ea typeface="Roboto Medium"/>
                  <a:cs typeface="Roboto Medium"/>
                  <a:sym typeface="Roboto Medium"/>
                </a:endParaRPr>
              </a:p>
            </p:txBody>
          </p:sp>
          <p:sp>
            <p:nvSpPr>
              <p:cNvPr id="9056" name="Google Shape;9056;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endParaRPr/>
              </a:p>
            </p:txBody>
          </p:sp>
        </p:grpSp>
        <p:grpSp>
          <p:nvGrpSpPr>
            <p:cNvPr id="9057" name="Google Shape;9057;p56"/>
            <p:cNvGrpSpPr/>
            <p:nvPr/>
          </p:nvGrpSpPr>
          <p:grpSpPr>
            <a:xfrm>
              <a:off x="4249973" y="1303451"/>
              <a:ext cx="799317" cy="841334"/>
              <a:chOff x="3027033" y="1244439"/>
              <a:chExt cx="1270977" cy="1337786"/>
            </a:xfrm>
          </p:grpSpPr>
          <p:sp>
            <p:nvSpPr>
              <p:cNvPr id="9058" name="Google Shape;9058;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algn="ctr"/>
                <a:endParaRPr sz="1200">
                  <a:solidFill>
                    <a:srgbClr val="FFFFFF"/>
                  </a:solidFill>
                  <a:latin typeface="Roboto Medium"/>
                  <a:ea typeface="Roboto Medium"/>
                  <a:cs typeface="Roboto Medium"/>
                  <a:sym typeface="Roboto Medium"/>
                </a:endParaRPr>
              </a:p>
            </p:txBody>
          </p:sp>
          <p:sp>
            <p:nvSpPr>
              <p:cNvPr id="9059" name="Google Shape;9059;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endParaRPr/>
              </a:p>
            </p:txBody>
          </p:sp>
        </p:grpSp>
      </p:grpSp>
      <p:grpSp>
        <p:nvGrpSpPr>
          <p:cNvPr id="9060" name="Google Shape;9060;p56"/>
          <p:cNvGrpSpPr/>
          <p:nvPr/>
        </p:nvGrpSpPr>
        <p:grpSpPr>
          <a:xfrm>
            <a:off x="-411941" y="2069890"/>
            <a:ext cx="761767" cy="729896"/>
            <a:chOff x="2657744" y="2337745"/>
            <a:chExt cx="832987" cy="798137"/>
          </a:xfrm>
        </p:grpSpPr>
        <p:sp>
          <p:nvSpPr>
            <p:cNvPr id="9061" name="Google Shape;9061;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62" name="Google Shape;9062;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63" name="Google Shape;906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64" name="Google Shape;9064;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65" name="Google Shape;906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66" name="Google Shape;906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067" name="Google Shape;9067;p56"/>
          <p:cNvGrpSpPr/>
          <p:nvPr/>
        </p:nvGrpSpPr>
        <p:grpSpPr>
          <a:xfrm>
            <a:off x="2099028" y="2073101"/>
            <a:ext cx="685569" cy="723587"/>
            <a:chOff x="3398134" y="2057755"/>
            <a:chExt cx="704087" cy="743130"/>
          </a:xfrm>
        </p:grpSpPr>
        <p:grpSp>
          <p:nvGrpSpPr>
            <p:cNvPr id="9068" name="Google Shape;9068;p56"/>
            <p:cNvGrpSpPr/>
            <p:nvPr/>
          </p:nvGrpSpPr>
          <p:grpSpPr>
            <a:xfrm>
              <a:off x="3398134" y="2290183"/>
              <a:ext cx="315300" cy="219900"/>
              <a:chOff x="3398134" y="2290183"/>
              <a:chExt cx="315300" cy="219900"/>
            </a:xfrm>
          </p:grpSpPr>
          <p:sp>
            <p:nvSpPr>
              <p:cNvPr id="9069" name="Google Shape;9069;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00C3B1"/>
                  </a:solidFill>
                  <a:latin typeface="Calibri"/>
                  <a:ea typeface="Calibri"/>
                  <a:cs typeface="Calibri"/>
                  <a:sym typeface="Calibri"/>
                </a:endParaRPr>
              </a:p>
            </p:txBody>
          </p:sp>
          <p:cxnSp>
            <p:nvCxnSpPr>
              <p:cNvPr id="9070" name="Google Shape;9070;p56"/>
              <p:cNvCxnSpPr>
                <a:stCxn id="90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71" name="Google Shape;9071;p56"/>
            <p:cNvGrpSpPr/>
            <p:nvPr/>
          </p:nvGrpSpPr>
          <p:grpSpPr>
            <a:xfrm>
              <a:off x="3547823" y="2467358"/>
              <a:ext cx="219900" cy="333527"/>
              <a:chOff x="3547823" y="2467358"/>
              <a:chExt cx="219900" cy="333527"/>
            </a:xfrm>
          </p:grpSpPr>
          <p:sp>
            <p:nvSpPr>
              <p:cNvPr id="9072" name="Google Shape;9072;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00C3B1"/>
                  </a:solidFill>
                  <a:latin typeface="Calibri"/>
                  <a:ea typeface="Calibri"/>
                  <a:cs typeface="Calibri"/>
                  <a:sym typeface="Calibri"/>
                </a:endParaRPr>
              </a:p>
            </p:txBody>
          </p:sp>
          <p:cxnSp>
            <p:nvCxnSpPr>
              <p:cNvPr id="9073" name="Google Shape;9073;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74" name="Google Shape;9074;p56"/>
            <p:cNvGrpSpPr/>
            <p:nvPr/>
          </p:nvGrpSpPr>
          <p:grpSpPr>
            <a:xfrm>
              <a:off x="3734138" y="2467358"/>
              <a:ext cx="219900" cy="333527"/>
              <a:chOff x="3734138" y="2467358"/>
              <a:chExt cx="219900" cy="333527"/>
            </a:xfrm>
          </p:grpSpPr>
          <p:sp>
            <p:nvSpPr>
              <p:cNvPr id="9075" name="Google Shape;9075;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00C3B1"/>
                  </a:solidFill>
                  <a:latin typeface="Calibri"/>
                  <a:ea typeface="Calibri"/>
                  <a:cs typeface="Calibri"/>
                  <a:sym typeface="Calibri"/>
                </a:endParaRPr>
              </a:p>
            </p:txBody>
          </p:sp>
          <p:cxnSp>
            <p:nvCxnSpPr>
              <p:cNvPr id="9076" name="Google Shape;9076;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77" name="Google Shape;9077;p56"/>
            <p:cNvGrpSpPr/>
            <p:nvPr/>
          </p:nvGrpSpPr>
          <p:grpSpPr>
            <a:xfrm>
              <a:off x="3787560" y="2288011"/>
              <a:ext cx="314661" cy="219900"/>
              <a:chOff x="3787560" y="2288011"/>
              <a:chExt cx="314661" cy="219900"/>
            </a:xfrm>
          </p:grpSpPr>
          <p:sp>
            <p:nvSpPr>
              <p:cNvPr id="9078" name="Google Shape;9078;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00C3B1"/>
                  </a:solidFill>
                  <a:latin typeface="Calibri"/>
                  <a:ea typeface="Calibri"/>
                  <a:cs typeface="Calibri"/>
                  <a:sym typeface="Calibri"/>
                </a:endParaRPr>
              </a:p>
            </p:txBody>
          </p:sp>
          <p:cxnSp>
            <p:nvCxnSpPr>
              <p:cNvPr id="9079" name="Google Shape;9079;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80" name="Google Shape;9080;p56"/>
            <p:cNvGrpSpPr/>
            <p:nvPr/>
          </p:nvGrpSpPr>
          <p:grpSpPr>
            <a:xfrm>
              <a:off x="3637290" y="2057755"/>
              <a:ext cx="219900" cy="335499"/>
              <a:chOff x="3637290" y="2057755"/>
              <a:chExt cx="219900" cy="335499"/>
            </a:xfrm>
          </p:grpSpPr>
          <p:sp>
            <p:nvSpPr>
              <p:cNvPr id="9081" name="Google Shape;9081;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algn="ctr"/>
                <a:endParaRPr>
                  <a:solidFill>
                    <a:srgbClr val="FFFFFF"/>
                  </a:solidFill>
                  <a:latin typeface="Calibri"/>
                  <a:ea typeface="Calibri"/>
                  <a:cs typeface="Calibri"/>
                  <a:sym typeface="Calibri"/>
                </a:endParaRPr>
              </a:p>
            </p:txBody>
          </p:sp>
          <p:cxnSp>
            <p:nvCxnSpPr>
              <p:cNvPr id="9082" name="Google Shape;9082;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83" name="Google Shape;9083;p56"/>
          <p:cNvGrpSpPr/>
          <p:nvPr/>
        </p:nvGrpSpPr>
        <p:grpSpPr>
          <a:xfrm>
            <a:off x="3774249" y="2079798"/>
            <a:ext cx="710153" cy="710153"/>
            <a:chOff x="5007123" y="2079403"/>
            <a:chExt cx="687600" cy="687600"/>
          </a:xfrm>
        </p:grpSpPr>
        <p:sp>
          <p:nvSpPr>
            <p:cNvPr id="9084" name="Google Shape;9084;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85" name="Google Shape;9085;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86" name="Google Shape;9086;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87" name="Google Shape;9087;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088" name="Google Shape;9088;p56"/>
          <p:cNvGrpSpPr/>
          <p:nvPr/>
        </p:nvGrpSpPr>
        <p:grpSpPr>
          <a:xfrm>
            <a:off x="4583686" y="2074304"/>
            <a:ext cx="720999" cy="721183"/>
            <a:chOff x="5797446" y="2063053"/>
            <a:chExt cx="698100" cy="698280"/>
          </a:xfrm>
        </p:grpSpPr>
        <p:sp>
          <p:nvSpPr>
            <p:cNvPr id="9089" name="Google Shape;9089;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90" name="Google Shape;9090;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91" name="Google Shape;9091;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92" name="Google Shape;9092;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093" name="Google Shape;9093;p56"/>
          <p:cNvGrpSpPr/>
          <p:nvPr/>
        </p:nvGrpSpPr>
        <p:grpSpPr>
          <a:xfrm>
            <a:off x="7028831" y="3719905"/>
            <a:ext cx="280585" cy="673164"/>
            <a:chOff x="8075075" y="3754290"/>
            <a:chExt cx="255612" cy="613194"/>
          </a:xfrm>
        </p:grpSpPr>
        <p:grpSp>
          <p:nvGrpSpPr>
            <p:cNvPr id="9094" name="Google Shape;9094;p56"/>
            <p:cNvGrpSpPr/>
            <p:nvPr/>
          </p:nvGrpSpPr>
          <p:grpSpPr>
            <a:xfrm>
              <a:off x="8075075" y="3754290"/>
              <a:ext cx="255612" cy="613194"/>
              <a:chOff x="8075075" y="3754290"/>
              <a:chExt cx="255612" cy="613194"/>
            </a:xfrm>
          </p:grpSpPr>
          <p:sp>
            <p:nvSpPr>
              <p:cNvPr id="9095" name="Google Shape;9095;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096" name="Google Shape;9096;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9097" name="Google Shape;9097;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098" name="Google Shape;9098;p56"/>
          <p:cNvGrpSpPr/>
          <p:nvPr/>
        </p:nvGrpSpPr>
        <p:grpSpPr>
          <a:xfrm>
            <a:off x="4145887" y="3708706"/>
            <a:ext cx="470352" cy="683745"/>
            <a:chOff x="1697726" y="3244179"/>
            <a:chExt cx="788124" cy="1146069"/>
          </a:xfrm>
        </p:grpSpPr>
        <p:sp>
          <p:nvSpPr>
            <p:cNvPr id="9099" name="Google Shape;909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00" name="Google Shape;910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9101" name="Google Shape;9101;p56"/>
          <p:cNvSpPr/>
          <p:nvPr/>
        </p:nvSpPr>
        <p:spPr>
          <a:xfrm>
            <a:off x="7003351" y="3622705"/>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endParaRPr/>
          </a:p>
        </p:txBody>
      </p:sp>
      <p:grpSp>
        <p:nvGrpSpPr>
          <p:cNvPr id="9102" name="Google Shape;9102;p56"/>
          <p:cNvGrpSpPr/>
          <p:nvPr/>
        </p:nvGrpSpPr>
        <p:grpSpPr>
          <a:xfrm>
            <a:off x="4767040" y="3719905"/>
            <a:ext cx="293891" cy="293845"/>
            <a:chOff x="6134814" y="3754290"/>
            <a:chExt cx="293891" cy="293845"/>
          </a:xfrm>
        </p:grpSpPr>
        <p:sp>
          <p:nvSpPr>
            <p:cNvPr id="9103" name="Google Shape;9103;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04" name="Google Shape;9104;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105" name="Google Shape;9105;p56"/>
          <p:cNvGrpSpPr/>
          <p:nvPr/>
        </p:nvGrpSpPr>
        <p:grpSpPr>
          <a:xfrm>
            <a:off x="4767040" y="4098578"/>
            <a:ext cx="293891" cy="293891"/>
            <a:chOff x="6134814" y="4086186"/>
            <a:chExt cx="293891" cy="293891"/>
          </a:xfrm>
        </p:grpSpPr>
        <p:sp>
          <p:nvSpPr>
            <p:cNvPr id="9106" name="Google Shape;9106;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07" name="Google Shape;9107;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9108" name="Google Shape;9108;p56"/>
          <p:cNvSpPr/>
          <p:nvPr/>
        </p:nvSpPr>
        <p:spPr>
          <a:xfrm>
            <a:off x="5805467" y="3719104"/>
            <a:ext cx="609693" cy="673151"/>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09" name="Google Shape;9109;p56"/>
          <p:cNvSpPr/>
          <p:nvPr/>
        </p:nvSpPr>
        <p:spPr>
          <a:xfrm rot="10800000">
            <a:off x="5211732" y="3716842"/>
            <a:ext cx="442939" cy="675639"/>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9110" name="Google Shape;9110;p56"/>
          <p:cNvGrpSpPr/>
          <p:nvPr/>
        </p:nvGrpSpPr>
        <p:grpSpPr>
          <a:xfrm>
            <a:off x="6692016" y="2927266"/>
            <a:ext cx="622883" cy="621944"/>
            <a:chOff x="1187048" y="238125"/>
            <a:chExt cx="5256397" cy="5248476"/>
          </a:xfrm>
        </p:grpSpPr>
        <p:sp>
          <p:nvSpPr>
            <p:cNvPr id="9111" name="Google Shape;9111;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12" name="Google Shape;9112;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13" name="Google Shape;9113;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14" name="Google Shape;9114;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115" name="Google Shape;9115;p56"/>
          <p:cNvGrpSpPr/>
          <p:nvPr/>
        </p:nvGrpSpPr>
        <p:grpSpPr>
          <a:xfrm>
            <a:off x="1149123" y="2936880"/>
            <a:ext cx="1310987" cy="612407"/>
            <a:chOff x="238125" y="1188750"/>
            <a:chExt cx="7140450" cy="3335550"/>
          </a:xfrm>
        </p:grpSpPr>
        <p:sp>
          <p:nvSpPr>
            <p:cNvPr id="9116" name="Google Shape;911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17" name="Google Shape;911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18" name="Google Shape;911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19" name="Google Shape;911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20" name="Google Shape;912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121" name="Google Shape;9121;p56"/>
          <p:cNvGrpSpPr/>
          <p:nvPr/>
        </p:nvGrpSpPr>
        <p:grpSpPr>
          <a:xfrm>
            <a:off x="5474995" y="2927435"/>
            <a:ext cx="1110299" cy="621703"/>
            <a:chOff x="238125" y="1335475"/>
            <a:chExt cx="5418735" cy="3034175"/>
          </a:xfrm>
        </p:grpSpPr>
        <p:sp>
          <p:nvSpPr>
            <p:cNvPr id="9122" name="Google Shape;912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23" name="Google Shape;912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24" name="Google Shape;912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125" name="Google Shape;9125;p56"/>
          <p:cNvGrpSpPr/>
          <p:nvPr/>
        </p:nvGrpSpPr>
        <p:grpSpPr>
          <a:xfrm>
            <a:off x="4292652" y="2924332"/>
            <a:ext cx="1074451" cy="627181"/>
            <a:chOff x="5359127" y="2910889"/>
            <a:chExt cx="1097723" cy="640831"/>
          </a:xfrm>
        </p:grpSpPr>
        <p:grpSp>
          <p:nvGrpSpPr>
            <p:cNvPr id="9126" name="Google Shape;9126;p56"/>
            <p:cNvGrpSpPr/>
            <p:nvPr/>
          </p:nvGrpSpPr>
          <p:grpSpPr>
            <a:xfrm>
              <a:off x="5929791" y="3263088"/>
              <a:ext cx="527060" cy="287097"/>
              <a:chOff x="5929791" y="3263088"/>
              <a:chExt cx="527060" cy="287097"/>
            </a:xfrm>
          </p:grpSpPr>
          <p:sp>
            <p:nvSpPr>
              <p:cNvPr id="9127" name="Google Shape;9127;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endParaRPr sz="900"/>
              </a:p>
            </p:txBody>
          </p:sp>
          <p:sp>
            <p:nvSpPr>
              <p:cNvPr id="9128" name="Google Shape;9128;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endParaRPr sz="900"/>
              </a:p>
            </p:txBody>
          </p:sp>
        </p:grpSp>
        <p:grpSp>
          <p:nvGrpSpPr>
            <p:cNvPr id="9129" name="Google Shape;9129;p56"/>
            <p:cNvGrpSpPr/>
            <p:nvPr/>
          </p:nvGrpSpPr>
          <p:grpSpPr>
            <a:xfrm>
              <a:off x="5359127" y="3263089"/>
              <a:ext cx="526428" cy="288631"/>
              <a:chOff x="5359127" y="3263089"/>
              <a:chExt cx="526428" cy="288631"/>
            </a:xfrm>
          </p:grpSpPr>
          <p:sp>
            <p:nvSpPr>
              <p:cNvPr id="9130" name="Google Shape;9130;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endParaRPr sz="900"/>
              </a:p>
            </p:txBody>
          </p:sp>
          <p:sp>
            <p:nvSpPr>
              <p:cNvPr id="9131" name="Google Shape;9131;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endParaRPr sz="900"/>
              </a:p>
            </p:txBody>
          </p:sp>
        </p:grpSp>
        <p:grpSp>
          <p:nvGrpSpPr>
            <p:cNvPr id="9132" name="Google Shape;9132;p56"/>
            <p:cNvGrpSpPr/>
            <p:nvPr/>
          </p:nvGrpSpPr>
          <p:grpSpPr>
            <a:xfrm>
              <a:off x="5551525" y="2910889"/>
              <a:ext cx="520901" cy="610283"/>
              <a:chOff x="5551525" y="2910889"/>
              <a:chExt cx="520901" cy="610283"/>
            </a:xfrm>
          </p:grpSpPr>
          <p:sp>
            <p:nvSpPr>
              <p:cNvPr id="9133" name="Google Shape;9133;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endParaRPr sz="900"/>
              </a:p>
            </p:txBody>
          </p:sp>
          <p:sp>
            <p:nvSpPr>
              <p:cNvPr id="9134" name="Google Shape;9134;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endParaRPr sz="900"/>
              </a:p>
            </p:txBody>
          </p:sp>
        </p:grpSp>
        <p:grpSp>
          <p:nvGrpSpPr>
            <p:cNvPr id="9135" name="Google Shape;9135;p56"/>
            <p:cNvGrpSpPr/>
            <p:nvPr/>
          </p:nvGrpSpPr>
          <p:grpSpPr>
            <a:xfrm>
              <a:off x="5743962" y="2919100"/>
              <a:ext cx="623674" cy="284502"/>
              <a:chOff x="5743962" y="2919100"/>
              <a:chExt cx="623674" cy="284502"/>
            </a:xfrm>
          </p:grpSpPr>
          <p:sp>
            <p:nvSpPr>
              <p:cNvPr id="9136" name="Google Shape;9136;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endParaRPr sz="900"/>
              </a:p>
            </p:txBody>
          </p:sp>
          <p:sp>
            <p:nvSpPr>
              <p:cNvPr id="9137" name="Google Shape;9137;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endParaRPr sz="900"/>
              </a:p>
            </p:txBody>
          </p:sp>
        </p:grpSp>
      </p:grpSp>
      <p:grpSp>
        <p:nvGrpSpPr>
          <p:cNvPr id="9138" name="Google Shape;9138;p56"/>
          <p:cNvGrpSpPr/>
          <p:nvPr/>
        </p:nvGrpSpPr>
        <p:grpSpPr>
          <a:xfrm>
            <a:off x="6443863" y="2075038"/>
            <a:ext cx="874976" cy="719600"/>
            <a:chOff x="7608988" y="2093194"/>
            <a:chExt cx="817276" cy="672147"/>
          </a:xfrm>
        </p:grpSpPr>
        <p:cxnSp>
          <p:nvCxnSpPr>
            <p:cNvPr id="9139" name="Google Shape;9139;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0" name="Google Shape;9140;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1" name="Google Shape;9141;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2" name="Google Shape;9142;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3" name="Google Shape;9143;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44" name="Google Shape;9144;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45" name="Google Shape;9145;p56"/>
            <p:cNvGrpSpPr/>
            <p:nvPr/>
          </p:nvGrpSpPr>
          <p:grpSpPr>
            <a:xfrm>
              <a:off x="7721175" y="2093194"/>
              <a:ext cx="599587" cy="623846"/>
              <a:chOff x="7721175" y="2093194"/>
              <a:chExt cx="599587" cy="623846"/>
            </a:xfrm>
          </p:grpSpPr>
          <p:grpSp>
            <p:nvGrpSpPr>
              <p:cNvPr id="9146" name="Google Shape;9146;p56"/>
              <p:cNvGrpSpPr/>
              <p:nvPr/>
            </p:nvGrpSpPr>
            <p:grpSpPr>
              <a:xfrm>
                <a:off x="7721175" y="2093194"/>
                <a:ext cx="291605" cy="623846"/>
                <a:chOff x="9405575" y="2061418"/>
                <a:chExt cx="291605" cy="623846"/>
              </a:xfrm>
            </p:grpSpPr>
            <p:sp>
              <p:nvSpPr>
                <p:cNvPr id="9147" name="Google Shape;9147;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48" name="Google Shape;9148;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49" name="Google Shape;9149;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50" name="Google Shape;9150;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51" name="Google Shape;9151;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52" name="Google Shape;9152;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53" name="Google Shape;9153;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endParaRPr/>
                </a:p>
              </p:txBody>
            </p:sp>
          </p:grpSp>
          <p:grpSp>
            <p:nvGrpSpPr>
              <p:cNvPr id="9154" name="Google Shape;9154;p56"/>
              <p:cNvGrpSpPr/>
              <p:nvPr/>
            </p:nvGrpSpPr>
            <p:grpSpPr>
              <a:xfrm flipH="1">
                <a:off x="8029157" y="2093194"/>
                <a:ext cx="291605" cy="623846"/>
                <a:chOff x="9405575" y="2061418"/>
                <a:chExt cx="291605" cy="623846"/>
              </a:xfrm>
            </p:grpSpPr>
            <p:sp>
              <p:nvSpPr>
                <p:cNvPr id="9155" name="Google Shape;915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56" name="Google Shape;915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57" name="Google Shape;915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58" name="Google Shape;915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59" name="Google Shape;915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60" name="Google Shape;916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endParaRPr/>
                </a:p>
              </p:txBody>
            </p:sp>
            <p:sp>
              <p:nvSpPr>
                <p:cNvPr id="9161" name="Google Shape;916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endParaRPr/>
                </a:p>
              </p:txBody>
            </p:sp>
          </p:grpSp>
        </p:grpSp>
      </p:grpSp>
      <p:grpSp>
        <p:nvGrpSpPr>
          <p:cNvPr id="9162" name="Google Shape;9162;p56"/>
          <p:cNvGrpSpPr/>
          <p:nvPr/>
        </p:nvGrpSpPr>
        <p:grpSpPr>
          <a:xfrm>
            <a:off x="2888303" y="1191445"/>
            <a:ext cx="712557" cy="785901"/>
            <a:chOff x="4206459" y="1191441"/>
            <a:chExt cx="712557" cy="785901"/>
          </a:xfrm>
        </p:grpSpPr>
        <p:sp>
          <p:nvSpPr>
            <p:cNvPr id="9163" name="Google Shape;9163;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64" name="Google Shape;9164;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65" name="Google Shape;9165;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166" name="Google Shape;9166;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9167" name="Google Shape;9167;p56"/>
            <p:cNvGrpSpPr/>
            <p:nvPr/>
          </p:nvGrpSpPr>
          <p:grpSpPr>
            <a:xfrm>
              <a:off x="4644280" y="1290523"/>
              <a:ext cx="143716" cy="29463"/>
              <a:chOff x="4644280" y="1290523"/>
              <a:chExt cx="143716" cy="29463"/>
            </a:xfrm>
          </p:grpSpPr>
          <p:sp>
            <p:nvSpPr>
              <p:cNvPr id="9168" name="Google Shape;9168;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69" name="Google Shape;9169;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70" name="Google Shape;9170;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71" name="Google Shape;9171;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endParaRPr/>
              </a:p>
            </p:txBody>
          </p:sp>
        </p:grpSp>
        <p:grpSp>
          <p:nvGrpSpPr>
            <p:cNvPr id="9172" name="Google Shape;9172;p56"/>
            <p:cNvGrpSpPr/>
            <p:nvPr/>
          </p:nvGrpSpPr>
          <p:grpSpPr>
            <a:xfrm>
              <a:off x="4356567" y="1191441"/>
              <a:ext cx="143690" cy="29488"/>
              <a:chOff x="4356567" y="1191441"/>
              <a:chExt cx="143690" cy="29488"/>
            </a:xfrm>
          </p:grpSpPr>
          <p:sp>
            <p:nvSpPr>
              <p:cNvPr id="9173" name="Google Shape;9173;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74" name="Google Shape;9174;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75" name="Google Shape;9175;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76" name="Google Shape;9176;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endParaRPr/>
              </a:p>
            </p:txBody>
          </p:sp>
        </p:grpSp>
        <p:grpSp>
          <p:nvGrpSpPr>
            <p:cNvPr id="9177" name="Google Shape;9177;p56"/>
            <p:cNvGrpSpPr/>
            <p:nvPr/>
          </p:nvGrpSpPr>
          <p:grpSpPr>
            <a:xfrm>
              <a:off x="4339009" y="1863727"/>
              <a:ext cx="143703" cy="29476"/>
              <a:chOff x="4339009" y="1863727"/>
              <a:chExt cx="143703" cy="29476"/>
            </a:xfrm>
          </p:grpSpPr>
          <p:sp>
            <p:nvSpPr>
              <p:cNvPr id="9178" name="Google Shape;9178;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79" name="Google Shape;9179;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80" name="Google Shape;9180;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81" name="Google Shape;9181;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endParaRPr/>
              </a:p>
            </p:txBody>
          </p:sp>
        </p:grpSp>
        <p:grpSp>
          <p:nvGrpSpPr>
            <p:cNvPr id="9182" name="Google Shape;9182;p56"/>
            <p:cNvGrpSpPr/>
            <p:nvPr/>
          </p:nvGrpSpPr>
          <p:grpSpPr>
            <a:xfrm>
              <a:off x="4206459" y="1607315"/>
              <a:ext cx="29539" cy="142899"/>
              <a:chOff x="4206459" y="1607315"/>
              <a:chExt cx="29539" cy="142899"/>
            </a:xfrm>
          </p:grpSpPr>
          <p:sp>
            <p:nvSpPr>
              <p:cNvPr id="9183" name="Google Shape;9183;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84" name="Google Shape;9184;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85" name="Google Shape;9185;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86" name="Google Shape;9186;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endParaRPr/>
              </a:p>
            </p:txBody>
          </p:sp>
        </p:grpSp>
        <p:sp>
          <p:nvSpPr>
            <p:cNvPr id="9187" name="Google Shape;9187;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88" name="Google Shape;9188;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89" name="Google Shape;9189;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90" name="Google Shape;9190;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endParaRPr/>
            </a:p>
          </p:txBody>
        </p:sp>
        <p:grpSp>
          <p:nvGrpSpPr>
            <p:cNvPr id="9191" name="Google Shape;9191;p56"/>
            <p:cNvGrpSpPr/>
            <p:nvPr/>
          </p:nvGrpSpPr>
          <p:grpSpPr>
            <a:xfrm>
              <a:off x="4889463" y="1423737"/>
              <a:ext cx="29552" cy="142899"/>
              <a:chOff x="4889463" y="1423737"/>
              <a:chExt cx="29552" cy="142899"/>
            </a:xfrm>
          </p:grpSpPr>
          <p:sp>
            <p:nvSpPr>
              <p:cNvPr id="9192" name="Google Shape;9192;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93" name="Google Shape;9193;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94" name="Google Shape;9194;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95" name="Google Shape;9195;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endParaRPr/>
              </a:p>
            </p:txBody>
          </p:sp>
        </p:grpSp>
        <p:grpSp>
          <p:nvGrpSpPr>
            <p:cNvPr id="9196" name="Google Shape;9196;p56"/>
            <p:cNvGrpSpPr/>
            <p:nvPr/>
          </p:nvGrpSpPr>
          <p:grpSpPr>
            <a:xfrm>
              <a:off x="4771663" y="1876896"/>
              <a:ext cx="108651" cy="100447"/>
              <a:chOff x="4771663" y="1876896"/>
              <a:chExt cx="108651" cy="100447"/>
            </a:xfrm>
          </p:grpSpPr>
          <p:sp>
            <p:nvSpPr>
              <p:cNvPr id="9197" name="Google Shape;9197;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98" name="Google Shape;9198;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199" name="Google Shape;9199;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endParaRPr/>
              </a:p>
            </p:txBody>
          </p:sp>
          <p:sp>
            <p:nvSpPr>
              <p:cNvPr id="9200" name="Google Shape;9200;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endParaRPr/>
              </a:p>
            </p:txBody>
          </p:sp>
        </p:grpSp>
      </p:grpSp>
      <p:grpSp>
        <p:nvGrpSpPr>
          <p:cNvPr id="9201" name="Google Shape;9201;p56"/>
          <p:cNvGrpSpPr/>
          <p:nvPr/>
        </p:nvGrpSpPr>
        <p:grpSpPr>
          <a:xfrm>
            <a:off x="2883780" y="2074668"/>
            <a:ext cx="791287" cy="720351"/>
            <a:chOff x="267375" y="1071875"/>
            <a:chExt cx="470500" cy="428550"/>
          </a:xfrm>
        </p:grpSpPr>
        <p:sp>
          <p:nvSpPr>
            <p:cNvPr id="9202" name="Google Shape;9202;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03" name="Google Shape;9203;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04" name="Google Shape;9204;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05" name="Google Shape;9205;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06" name="Google Shape;9206;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07" name="Google Shape;9207;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08" name="Google Shape;9208;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09" name="Google Shape;9209;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210" name="Google Shape;9210;p56"/>
          <p:cNvGrpSpPr/>
          <p:nvPr/>
        </p:nvGrpSpPr>
        <p:grpSpPr>
          <a:xfrm>
            <a:off x="-415729" y="3719297"/>
            <a:ext cx="1408444" cy="673167"/>
            <a:chOff x="712664" y="3693287"/>
            <a:chExt cx="1460738" cy="698160"/>
          </a:xfrm>
        </p:grpSpPr>
        <p:grpSp>
          <p:nvGrpSpPr>
            <p:cNvPr id="9211" name="Google Shape;9211;p56"/>
            <p:cNvGrpSpPr/>
            <p:nvPr/>
          </p:nvGrpSpPr>
          <p:grpSpPr>
            <a:xfrm>
              <a:off x="1380079" y="4133090"/>
              <a:ext cx="234048" cy="258099"/>
              <a:chOff x="1380079" y="4133090"/>
              <a:chExt cx="234048" cy="258099"/>
            </a:xfrm>
          </p:grpSpPr>
          <p:sp>
            <p:nvSpPr>
              <p:cNvPr id="9212" name="Google Shape;9212;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13" name="Google Shape;9213;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9214" name="Google Shape;9214;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endParaRPr/>
              </a:p>
            </p:txBody>
          </p:sp>
        </p:grpSp>
        <p:grpSp>
          <p:nvGrpSpPr>
            <p:cNvPr id="9215" name="Google Shape;9215;p56"/>
            <p:cNvGrpSpPr/>
            <p:nvPr/>
          </p:nvGrpSpPr>
          <p:grpSpPr>
            <a:xfrm>
              <a:off x="884610" y="3864082"/>
              <a:ext cx="1118566" cy="527275"/>
              <a:chOff x="890961" y="3865463"/>
              <a:chExt cx="1115221" cy="525698"/>
            </a:xfrm>
          </p:grpSpPr>
          <p:sp>
            <p:nvSpPr>
              <p:cNvPr id="9216" name="Google Shape;9216;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17" name="Google Shape;9217;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18" name="Google Shape;9218;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219" name="Google Shape;9219;p56"/>
            <p:cNvGrpSpPr/>
            <p:nvPr/>
          </p:nvGrpSpPr>
          <p:grpSpPr>
            <a:xfrm>
              <a:off x="712664" y="3693287"/>
              <a:ext cx="1460738" cy="698160"/>
              <a:chOff x="712664" y="3693025"/>
              <a:chExt cx="1460738" cy="698160"/>
            </a:xfrm>
          </p:grpSpPr>
          <p:sp>
            <p:nvSpPr>
              <p:cNvPr id="9220" name="Google Shape;9220;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21" name="Google Shape;9221;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22" name="Google Shape;9222;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23" name="Google Shape;9223;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24" name="Google Shape;9224;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25" name="Google Shape;9225;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nvGrpSpPr>
          <p:cNvPr id="9226" name="Google Shape;9226;p56"/>
          <p:cNvGrpSpPr/>
          <p:nvPr/>
        </p:nvGrpSpPr>
        <p:grpSpPr>
          <a:xfrm>
            <a:off x="2021990" y="1191447"/>
            <a:ext cx="795485" cy="738831"/>
            <a:chOff x="3348603" y="1236445"/>
            <a:chExt cx="749256" cy="695894"/>
          </a:xfrm>
        </p:grpSpPr>
        <p:grpSp>
          <p:nvGrpSpPr>
            <p:cNvPr id="9227" name="Google Shape;9227;p56"/>
            <p:cNvGrpSpPr/>
            <p:nvPr/>
          </p:nvGrpSpPr>
          <p:grpSpPr>
            <a:xfrm>
              <a:off x="3583779" y="1236445"/>
              <a:ext cx="293795" cy="285811"/>
              <a:chOff x="3750225" y="1774000"/>
              <a:chExt cx="149575" cy="145525"/>
            </a:xfrm>
          </p:grpSpPr>
          <p:sp>
            <p:nvSpPr>
              <p:cNvPr id="9228" name="Google Shape;9228;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29" name="Google Shape;9229;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230" name="Google Shape;9230;p56"/>
            <p:cNvGrpSpPr/>
            <p:nvPr/>
          </p:nvGrpSpPr>
          <p:grpSpPr>
            <a:xfrm>
              <a:off x="3775534" y="1462599"/>
              <a:ext cx="322325" cy="285958"/>
              <a:chOff x="3847850" y="1889150"/>
              <a:chExt cx="164100" cy="145600"/>
            </a:xfrm>
          </p:grpSpPr>
          <p:sp>
            <p:nvSpPr>
              <p:cNvPr id="9231" name="Google Shape;9231;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32" name="Google Shape;9232;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233" name="Google Shape;9233;p56"/>
            <p:cNvGrpSpPr/>
            <p:nvPr/>
          </p:nvGrpSpPr>
          <p:grpSpPr>
            <a:xfrm>
              <a:off x="3545329" y="1646528"/>
              <a:ext cx="293746" cy="285811"/>
              <a:chOff x="3730650" y="1982800"/>
              <a:chExt cx="149550" cy="145525"/>
            </a:xfrm>
          </p:grpSpPr>
          <p:sp>
            <p:nvSpPr>
              <p:cNvPr id="9234" name="Google Shape;9234;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35" name="Google Shape;9235;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236" name="Google Shape;9236;p56"/>
            <p:cNvGrpSpPr/>
            <p:nvPr/>
          </p:nvGrpSpPr>
          <p:grpSpPr>
            <a:xfrm>
              <a:off x="3348603" y="1415046"/>
              <a:ext cx="294384" cy="284387"/>
              <a:chOff x="3630494" y="1864938"/>
              <a:chExt cx="149875" cy="144800"/>
            </a:xfrm>
          </p:grpSpPr>
          <p:sp>
            <p:nvSpPr>
              <p:cNvPr id="9237" name="Google Shape;9237;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38" name="Google Shape;9238;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grpSp>
        <p:nvGrpSpPr>
          <p:cNvPr id="9239" name="Google Shape;9239;p56"/>
          <p:cNvGrpSpPr/>
          <p:nvPr/>
        </p:nvGrpSpPr>
        <p:grpSpPr>
          <a:xfrm>
            <a:off x="1143514" y="3714342"/>
            <a:ext cx="1324924" cy="678083"/>
            <a:chOff x="2413923" y="3711366"/>
            <a:chExt cx="1374117" cy="703260"/>
          </a:xfrm>
        </p:grpSpPr>
        <p:grpSp>
          <p:nvGrpSpPr>
            <p:cNvPr id="9240" name="Google Shape;9240;p56"/>
            <p:cNvGrpSpPr/>
            <p:nvPr/>
          </p:nvGrpSpPr>
          <p:grpSpPr>
            <a:xfrm>
              <a:off x="2413923" y="3711366"/>
              <a:ext cx="1374117" cy="703260"/>
              <a:chOff x="2413923" y="3711366"/>
              <a:chExt cx="1374117" cy="703260"/>
            </a:xfrm>
          </p:grpSpPr>
          <p:sp>
            <p:nvSpPr>
              <p:cNvPr id="9241" name="Google Shape;9241;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endParaRPr/>
              </a:p>
            </p:txBody>
          </p:sp>
          <p:grpSp>
            <p:nvGrpSpPr>
              <p:cNvPr id="9242" name="Google Shape;9242;p56"/>
              <p:cNvGrpSpPr/>
              <p:nvPr/>
            </p:nvGrpSpPr>
            <p:grpSpPr>
              <a:xfrm>
                <a:off x="2600284" y="3808654"/>
                <a:ext cx="234506" cy="138009"/>
                <a:chOff x="2600284" y="3808654"/>
                <a:chExt cx="234506" cy="138009"/>
              </a:xfrm>
            </p:grpSpPr>
            <p:sp>
              <p:nvSpPr>
                <p:cNvPr id="9243" name="Google Shape;9243;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endParaRPr/>
                </a:p>
              </p:txBody>
            </p:sp>
            <p:cxnSp>
              <p:nvCxnSpPr>
                <p:cNvPr id="9244" name="Google Shape;9244;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5" name="Google Shape;9245;p56"/>
              <p:cNvGrpSpPr/>
              <p:nvPr/>
            </p:nvGrpSpPr>
            <p:grpSpPr>
              <a:xfrm>
                <a:off x="3359659" y="3805664"/>
                <a:ext cx="232294" cy="141000"/>
                <a:chOff x="3359659" y="3805664"/>
                <a:chExt cx="232294" cy="141000"/>
              </a:xfrm>
            </p:grpSpPr>
            <p:sp>
              <p:nvSpPr>
                <p:cNvPr id="9246" name="Google Shape;9246;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endParaRPr/>
                </a:p>
              </p:txBody>
            </p:sp>
            <p:cxnSp>
              <p:nvCxnSpPr>
                <p:cNvPr id="9247" name="Google Shape;9247;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8" name="Google Shape;9248;p56"/>
              <p:cNvGrpSpPr/>
              <p:nvPr/>
            </p:nvGrpSpPr>
            <p:grpSpPr>
              <a:xfrm>
                <a:off x="3067316" y="3711366"/>
                <a:ext cx="66900" cy="166809"/>
                <a:chOff x="3067316" y="3711366"/>
                <a:chExt cx="66900" cy="166809"/>
              </a:xfrm>
            </p:grpSpPr>
            <p:sp>
              <p:nvSpPr>
                <p:cNvPr id="9249" name="Google Shape;9249;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endParaRPr/>
                </a:p>
              </p:txBody>
            </p:sp>
            <p:cxnSp>
              <p:nvCxnSpPr>
                <p:cNvPr id="9250" name="Google Shape;9250;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1" name="Google Shape;9251;p56"/>
              <p:cNvGrpSpPr/>
              <p:nvPr/>
            </p:nvGrpSpPr>
            <p:grpSpPr>
              <a:xfrm>
                <a:off x="2413923" y="4058666"/>
                <a:ext cx="224119" cy="66900"/>
                <a:chOff x="2413923" y="4058666"/>
                <a:chExt cx="224119" cy="66900"/>
              </a:xfrm>
            </p:grpSpPr>
            <p:sp>
              <p:nvSpPr>
                <p:cNvPr id="9252" name="Google Shape;9252;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endParaRPr/>
                </a:p>
              </p:txBody>
            </p:sp>
            <p:cxnSp>
              <p:nvCxnSpPr>
                <p:cNvPr id="9253" name="Google Shape;9253;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4" name="Google Shape;9254;p56"/>
              <p:cNvGrpSpPr/>
              <p:nvPr/>
            </p:nvGrpSpPr>
            <p:grpSpPr>
              <a:xfrm>
                <a:off x="3564643" y="4058666"/>
                <a:ext cx="223397" cy="66900"/>
                <a:chOff x="3564643" y="4058666"/>
                <a:chExt cx="223397" cy="66900"/>
              </a:xfrm>
            </p:grpSpPr>
            <p:sp>
              <p:nvSpPr>
                <p:cNvPr id="9255" name="Google Shape;9255;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endParaRPr/>
                </a:p>
              </p:txBody>
            </p:sp>
            <p:cxnSp>
              <p:nvCxnSpPr>
                <p:cNvPr id="9256" name="Google Shape;9256;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57" name="Google Shape;9257;p56"/>
            <p:cNvGrpSpPr/>
            <p:nvPr/>
          </p:nvGrpSpPr>
          <p:grpSpPr>
            <a:xfrm>
              <a:off x="2633353" y="3965763"/>
              <a:ext cx="933975" cy="445687"/>
              <a:chOff x="2633353" y="3965763"/>
              <a:chExt cx="933975" cy="445687"/>
            </a:xfrm>
          </p:grpSpPr>
          <p:sp>
            <p:nvSpPr>
              <p:cNvPr id="9258" name="Google Shape;9258;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endParaRPr/>
              </a:p>
            </p:txBody>
          </p:sp>
          <p:sp>
            <p:nvSpPr>
              <p:cNvPr id="9259" name="Google Shape;9259;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endParaRPr/>
              </a:p>
            </p:txBody>
          </p:sp>
        </p:grpSp>
      </p:grpSp>
      <p:grpSp>
        <p:nvGrpSpPr>
          <p:cNvPr id="9260" name="Google Shape;9260;p56"/>
          <p:cNvGrpSpPr/>
          <p:nvPr/>
        </p:nvGrpSpPr>
        <p:grpSpPr>
          <a:xfrm>
            <a:off x="5267790" y="1264890"/>
            <a:ext cx="1131087" cy="587383"/>
            <a:chOff x="238125" y="999450"/>
            <a:chExt cx="7140700" cy="3708225"/>
          </a:xfrm>
        </p:grpSpPr>
        <p:sp>
          <p:nvSpPr>
            <p:cNvPr id="9261" name="Google Shape;9261;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62" name="Google Shape;9262;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63" name="Google Shape;9263;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64" name="Google Shape;9264;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65" name="Google Shape;9265;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66" name="Google Shape;9266;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67" name="Google Shape;9267;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68" name="Google Shape;9268;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69" name="Google Shape;9269;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270" name="Google Shape;9270;p56"/>
          <p:cNvGrpSpPr/>
          <p:nvPr/>
        </p:nvGrpSpPr>
        <p:grpSpPr>
          <a:xfrm>
            <a:off x="2619238" y="3714382"/>
            <a:ext cx="1375855" cy="678131"/>
            <a:chOff x="3913765" y="3641905"/>
            <a:chExt cx="1522805" cy="750560"/>
          </a:xfrm>
        </p:grpSpPr>
        <p:grpSp>
          <p:nvGrpSpPr>
            <p:cNvPr id="9271" name="Google Shape;9271;p56"/>
            <p:cNvGrpSpPr/>
            <p:nvPr/>
          </p:nvGrpSpPr>
          <p:grpSpPr>
            <a:xfrm>
              <a:off x="3913765" y="3997002"/>
              <a:ext cx="1522805" cy="395463"/>
              <a:chOff x="3913765" y="3997002"/>
              <a:chExt cx="1522805" cy="395463"/>
            </a:xfrm>
          </p:grpSpPr>
          <p:grpSp>
            <p:nvGrpSpPr>
              <p:cNvPr id="9272" name="Google Shape;9272;p56"/>
              <p:cNvGrpSpPr/>
              <p:nvPr/>
            </p:nvGrpSpPr>
            <p:grpSpPr>
              <a:xfrm>
                <a:off x="3913765" y="4138659"/>
                <a:ext cx="507602" cy="253806"/>
                <a:chOff x="3913765" y="4138659"/>
                <a:chExt cx="507602" cy="253806"/>
              </a:xfrm>
            </p:grpSpPr>
            <p:sp>
              <p:nvSpPr>
                <p:cNvPr id="9273" name="Google Shape;9273;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74" name="Google Shape;9274;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r>
                    <a:rPr lang="en"/>
                    <a:t>     </a:t>
                  </a:r>
                  <a:endParaRPr/>
                </a:p>
              </p:txBody>
            </p:sp>
          </p:grpSp>
          <p:grpSp>
            <p:nvGrpSpPr>
              <p:cNvPr id="9275" name="Google Shape;9275;p56"/>
              <p:cNvGrpSpPr/>
              <p:nvPr/>
            </p:nvGrpSpPr>
            <p:grpSpPr>
              <a:xfrm>
                <a:off x="4421361" y="3997002"/>
                <a:ext cx="507618" cy="395463"/>
                <a:chOff x="4421361" y="3997002"/>
                <a:chExt cx="507618" cy="395463"/>
              </a:xfrm>
            </p:grpSpPr>
            <p:sp>
              <p:nvSpPr>
                <p:cNvPr id="9276" name="Google Shape;9276;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77" name="Google Shape;9277;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endParaRPr/>
                </a:p>
              </p:txBody>
            </p:sp>
          </p:grpSp>
          <p:grpSp>
            <p:nvGrpSpPr>
              <p:cNvPr id="9278" name="Google Shape;9278;p56"/>
              <p:cNvGrpSpPr/>
              <p:nvPr/>
            </p:nvGrpSpPr>
            <p:grpSpPr>
              <a:xfrm>
                <a:off x="4928973" y="4189418"/>
                <a:ext cx="507596" cy="203047"/>
                <a:chOff x="4928973" y="4189418"/>
                <a:chExt cx="507596" cy="203047"/>
              </a:xfrm>
            </p:grpSpPr>
            <p:sp>
              <p:nvSpPr>
                <p:cNvPr id="9279" name="Google Shape;9279;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80" name="Google Shape;9280;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endParaRPr/>
                </a:p>
              </p:txBody>
            </p:sp>
          </p:grpSp>
        </p:grpSp>
        <p:grpSp>
          <p:nvGrpSpPr>
            <p:cNvPr id="9281" name="Google Shape;9281;p56"/>
            <p:cNvGrpSpPr/>
            <p:nvPr/>
          </p:nvGrpSpPr>
          <p:grpSpPr>
            <a:xfrm>
              <a:off x="4482186" y="3641905"/>
              <a:ext cx="397605" cy="349784"/>
              <a:chOff x="2906375" y="1159725"/>
              <a:chExt cx="1860575" cy="1636800"/>
            </a:xfrm>
          </p:grpSpPr>
          <p:sp>
            <p:nvSpPr>
              <p:cNvPr id="9282" name="Google Shape;9282;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283" name="Google Shape;9283;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endParaRPr/>
              </a:p>
            </p:txBody>
          </p:sp>
          <p:sp>
            <p:nvSpPr>
              <p:cNvPr id="9284" name="Google Shape;9284;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endParaRPr/>
              </a:p>
            </p:txBody>
          </p:sp>
          <p:sp>
            <p:nvSpPr>
              <p:cNvPr id="9285" name="Google Shape;9285;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endParaRPr/>
              </a:p>
            </p:txBody>
          </p:sp>
        </p:grpSp>
      </p:grpSp>
      <p:grpSp>
        <p:nvGrpSpPr>
          <p:cNvPr id="9286" name="Google Shape;9286;p56"/>
          <p:cNvGrpSpPr/>
          <p:nvPr/>
        </p:nvGrpSpPr>
        <p:grpSpPr>
          <a:xfrm>
            <a:off x="5403949" y="2074310"/>
            <a:ext cx="940737" cy="721067"/>
            <a:chOff x="6599718" y="2068734"/>
            <a:chExt cx="940737" cy="721067"/>
          </a:xfrm>
        </p:grpSpPr>
        <p:sp>
          <p:nvSpPr>
            <p:cNvPr id="9287" name="Google Shape;9287;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88" name="Google Shape;9288;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89" name="Google Shape;9289;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90" name="Google Shape;9290;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91" name="Google Shape;9291;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92" name="Google Shape;9292;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endParaRPr/>
            </a:p>
          </p:txBody>
        </p:sp>
        <p:grpSp>
          <p:nvGrpSpPr>
            <p:cNvPr id="9293" name="Google Shape;9293;p56"/>
            <p:cNvGrpSpPr/>
            <p:nvPr/>
          </p:nvGrpSpPr>
          <p:grpSpPr>
            <a:xfrm>
              <a:off x="6836957" y="2068734"/>
              <a:ext cx="461892" cy="721067"/>
              <a:chOff x="6836957" y="2068734"/>
              <a:chExt cx="461892" cy="721067"/>
            </a:xfrm>
          </p:grpSpPr>
          <p:sp>
            <p:nvSpPr>
              <p:cNvPr id="9294" name="Google Shape;9294;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95" name="Google Shape;9295;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96" name="Google Shape;9296;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97" name="Google Shape;9297;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98" name="Google Shape;9298;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299" name="Google Shape;9299;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endParaRPr/>
              </a:p>
            </p:txBody>
          </p:sp>
          <p:grpSp>
            <p:nvGrpSpPr>
              <p:cNvPr id="9300" name="Google Shape;9300;p56"/>
              <p:cNvGrpSpPr/>
              <p:nvPr/>
            </p:nvGrpSpPr>
            <p:grpSpPr>
              <a:xfrm>
                <a:off x="6836957" y="2068734"/>
                <a:ext cx="461892" cy="721067"/>
                <a:chOff x="6836957" y="2068734"/>
                <a:chExt cx="461892" cy="721067"/>
              </a:xfrm>
            </p:grpSpPr>
            <p:sp>
              <p:nvSpPr>
                <p:cNvPr id="9301" name="Google Shape;9301;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302" name="Google Shape;9302;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303" name="Google Shape;9303;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304" name="Google Shape;9304;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305" name="Google Shape;9305;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306" name="Google Shape;9306;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endParaRPr/>
                </a:p>
              </p:txBody>
            </p:sp>
            <p:sp>
              <p:nvSpPr>
                <p:cNvPr id="9307" name="Google Shape;9307;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endParaRPr/>
                </a:p>
              </p:txBody>
            </p:sp>
          </p:grpSp>
        </p:grpSp>
      </p:grpSp>
      <p:grpSp>
        <p:nvGrpSpPr>
          <p:cNvPr id="9308" name="Google Shape;9308;p56"/>
          <p:cNvGrpSpPr/>
          <p:nvPr/>
        </p:nvGrpSpPr>
        <p:grpSpPr>
          <a:xfrm>
            <a:off x="1287268" y="2078656"/>
            <a:ext cx="712577" cy="712375"/>
            <a:chOff x="2559249" y="2069323"/>
            <a:chExt cx="685566" cy="685634"/>
          </a:xfrm>
        </p:grpSpPr>
        <p:sp>
          <p:nvSpPr>
            <p:cNvPr id="9309" name="Google Shape;9309;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0" name="Google Shape;9310;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1" name="Google Shape;9311;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2" name="Google Shape;9312;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3" name="Google Shape;9313;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4" name="Google Shape;9314;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5" name="Google Shape;9315;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6" name="Google Shape;9316;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7" name="Google Shape;9317;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8" name="Google Shape;9318;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19" name="Google Shape;9319;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20" name="Google Shape;9320;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21" name="Google Shape;9321;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322" name="Google Shape;9322;p56"/>
          <p:cNvGrpSpPr/>
          <p:nvPr/>
        </p:nvGrpSpPr>
        <p:grpSpPr>
          <a:xfrm>
            <a:off x="6469703" y="1191447"/>
            <a:ext cx="845645" cy="711911"/>
            <a:chOff x="951975" y="315800"/>
            <a:chExt cx="5860325" cy="4933550"/>
          </a:xfrm>
        </p:grpSpPr>
        <p:sp>
          <p:nvSpPr>
            <p:cNvPr id="9323" name="Google Shape;9323;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24" name="Google Shape;9324;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25" name="Google Shape;9325;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26" name="Google Shape;9326;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27" name="Google Shape;9327;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28" name="Google Shape;9328;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29" name="Google Shape;9329;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30" name="Google Shape;9330;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331" name="Google Shape;9331;p56"/>
          <p:cNvGrpSpPr/>
          <p:nvPr/>
        </p:nvGrpSpPr>
        <p:grpSpPr>
          <a:xfrm>
            <a:off x="2566830" y="2927552"/>
            <a:ext cx="1617932" cy="621724"/>
            <a:chOff x="3862800" y="3038525"/>
            <a:chExt cx="1329006" cy="510698"/>
          </a:xfrm>
        </p:grpSpPr>
        <p:sp>
          <p:nvSpPr>
            <p:cNvPr id="9332" name="Google Shape;9332;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33" name="Google Shape;9333;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9334" name="Google Shape;9334;p56"/>
            <p:cNvGrpSpPr/>
            <p:nvPr/>
          </p:nvGrpSpPr>
          <p:grpSpPr>
            <a:xfrm>
              <a:off x="3967075" y="3040337"/>
              <a:ext cx="1019927" cy="402126"/>
              <a:chOff x="3967075" y="3040337"/>
              <a:chExt cx="1019927" cy="402126"/>
            </a:xfrm>
          </p:grpSpPr>
          <p:sp>
            <p:nvSpPr>
              <p:cNvPr id="9335" name="Google Shape;9335;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endParaRPr/>
              </a:p>
            </p:txBody>
          </p:sp>
          <p:sp>
            <p:nvSpPr>
              <p:cNvPr id="9336" name="Google Shape;9336;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endParaRPr/>
              </a:p>
            </p:txBody>
          </p:sp>
        </p:grpSp>
        <p:grpSp>
          <p:nvGrpSpPr>
            <p:cNvPr id="9337" name="Google Shape;9337;p56"/>
            <p:cNvGrpSpPr/>
            <p:nvPr/>
          </p:nvGrpSpPr>
          <p:grpSpPr>
            <a:xfrm>
              <a:off x="4186700" y="3040337"/>
              <a:ext cx="390475" cy="183289"/>
              <a:chOff x="4186700" y="3040337"/>
              <a:chExt cx="390475" cy="183289"/>
            </a:xfrm>
          </p:grpSpPr>
          <p:sp>
            <p:nvSpPr>
              <p:cNvPr id="9338" name="Google Shape;9338;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endParaRPr/>
              </a:p>
            </p:txBody>
          </p:sp>
          <p:sp>
            <p:nvSpPr>
              <p:cNvPr id="9339" name="Google Shape;9339;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endParaRPr/>
              </a:p>
            </p:txBody>
          </p:sp>
        </p:grpSp>
        <p:grpSp>
          <p:nvGrpSpPr>
            <p:cNvPr id="9340" name="Google Shape;9340;p56"/>
            <p:cNvGrpSpPr/>
            <p:nvPr/>
          </p:nvGrpSpPr>
          <p:grpSpPr>
            <a:xfrm>
              <a:off x="4073727" y="3040337"/>
              <a:ext cx="697794" cy="296263"/>
              <a:chOff x="4073727" y="3040337"/>
              <a:chExt cx="697794" cy="296263"/>
            </a:xfrm>
          </p:grpSpPr>
          <p:sp>
            <p:nvSpPr>
              <p:cNvPr id="9341" name="Google Shape;9341;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endParaRPr/>
              </a:p>
            </p:txBody>
          </p:sp>
          <p:sp>
            <p:nvSpPr>
              <p:cNvPr id="9342" name="Google Shape;9342;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endParaRPr/>
              </a:p>
            </p:txBody>
          </p:sp>
        </p:grpSp>
        <p:grpSp>
          <p:nvGrpSpPr>
            <p:cNvPr id="9343" name="Google Shape;9343;p56"/>
            <p:cNvGrpSpPr/>
            <p:nvPr/>
          </p:nvGrpSpPr>
          <p:grpSpPr>
            <a:xfrm>
              <a:off x="3862800" y="3038525"/>
              <a:ext cx="1329006" cy="510698"/>
              <a:chOff x="3862800" y="3038525"/>
              <a:chExt cx="1329006" cy="510698"/>
            </a:xfrm>
          </p:grpSpPr>
          <p:sp>
            <p:nvSpPr>
              <p:cNvPr id="9344" name="Google Shape;9344;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endParaRPr/>
              </a:p>
            </p:txBody>
          </p:sp>
          <p:sp>
            <p:nvSpPr>
              <p:cNvPr id="9345" name="Google Shape;9345;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endParaRPr/>
              </a:p>
            </p:txBody>
          </p:sp>
        </p:grpSp>
      </p:grpSp>
      <p:grpSp>
        <p:nvGrpSpPr>
          <p:cNvPr id="9346" name="Google Shape;9346;p56"/>
          <p:cNvGrpSpPr/>
          <p:nvPr/>
        </p:nvGrpSpPr>
        <p:grpSpPr>
          <a:xfrm>
            <a:off x="-424848" y="1191441"/>
            <a:ext cx="883205" cy="775176"/>
            <a:chOff x="649648" y="271400"/>
            <a:chExt cx="6215377" cy="5455143"/>
          </a:xfrm>
        </p:grpSpPr>
        <p:sp>
          <p:nvSpPr>
            <p:cNvPr id="9347" name="Google Shape;9347;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48" name="Google Shape;9348;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49" name="Google Shape;9349;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50" name="Google Shape;9350;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51" name="Google Shape;9351;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52" name="Google Shape;9352;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53" name="Google Shape;9353;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54" name="Google Shape;9354;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55" name="Google Shape;9355;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56" name="Google Shape;9356;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57" name="Google Shape;9357;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sp>
          <p:nvSpPr>
            <p:cNvPr id="9358" name="Google Shape;9358;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endParaRPr/>
            </a:p>
          </p:txBody>
        </p:sp>
      </p:grpSp>
      <p:grpSp>
        <p:nvGrpSpPr>
          <p:cNvPr id="9359" name="Google Shape;9359;p56"/>
          <p:cNvGrpSpPr/>
          <p:nvPr/>
        </p:nvGrpSpPr>
        <p:grpSpPr>
          <a:xfrm>
            <a:off x="1183452" y="1191447"/>
            <a:ext cx="767704" cy="815489"/>
            <a:chOff x="2499700" y="1135950"/>
            <a:chExt cx="732402" cy="777990"/>
          </a:xfrm>
        </p:grpSpPr>
        <p:grpSp>
          <p:nvGrpSpPr>
            <p:cNvPr id="9360" name="Google Shape;9360;p56"/>
            <p:cNvGrpSpPr/>
            <p:nvPr/>
          </p:nvGrpSpPr>
          <p:grpSpPr>
            <a:xfrm>
              <a:off x="2499700" y="1135950"/>
              <a:ext cx="732402" cy="694705"/>
              <a:chOff x="2499700" y="1135950"/>
              <a:chExt cx="732402" cy="694705"/>
            </a:xfrm>
          </p:grpSpPr>
          <p:sp>
            <p:nvSpPr>
              <p:cNvPr id="9361" name="Google Shape;9361;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62" name="Google Shape;9362;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63" name="Google Shape;9363;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64" name="Google Shape;9364;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65" name="Google Shape;9365;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66" name="Google Shape;9366;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67" name="Google Shape;9367;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68" name="Google Shape;9368;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69" name="Google Shape;9369;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0" name="Google Shape;9370;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1" name="Google Shape;9371;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2" name="Google Shape;9372;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3" name="Google Shape;9373;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4" name="Google Shape;9374;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5" name="Google Shape;9375;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6" name="Google Shape;9376;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7" name="Google Shape;9377;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8" name="Google Shape;9378;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79" name="Google Shape;9379;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80" name="Google Shape;9380;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81" name="Google Shape;9381;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82" name="Google Shape;9382;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83" name="Google Shape;9383;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84" name="Google Shape;9384;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85" name="Google Shape;9385;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86" name="Google Shape;9386;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387" name="Google Shape;9387;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endParaRPr/>
              </a:p>
            </p:txBody>
          </p:sp>
        </p:grpSp>
        <p:grpSp>
          <p:nvGrpSpPr>
            <p:cNvPr id="9388" name="Google Shape;9388;p56"/>
            <p:cNvGrpSpPr/>
            <p:nvPr/>
          </p:nvGrpSpPr>
          <p:grpSpPr>
            <a:xfrm>
              <a:off x="2517909" y="1188726"/>
              <a:ext cx="702702" cy="725214"/>
              <a:chOff x="2517909" y="1188726"/>
              <a:chExt cx="702702" cy="725214"/>
            </a:xfrm>
          </p:grpSpPr>
          <p:sp>
            <p:nvSpPr>
              <p:cNvPr id="9389" name="Google Shape;9389;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9390" name="Google Shape;9390;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9391" name="Google Shape;9391;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9392" name="Google Shape;9392;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endParaRPr/>
              </a:p>
            </p:txBody>
          </p:sp>
          <p:sp>
            <p:nvSpPr>
              <p:cNvPr id="9393" name="Google Shape;9393;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endParaRPr/>
              </a:p>
            </p:txBody>
          </p:sp>
        </p:grpSp>
      </p:grpSp>
      <p:grpSp>
        <p:nvGrpSpPr>
          <p:cNvPr id="9394" name="Google Shape;9394;p56"/>
          <p:cNvGrpSpPr/>
          <p:nvPr/>
        </p:nvGrpSpPr>
        <p:grpSpPr>
          <a:xfrm>
            <a:off x="529190" y="1191445"/>
            <a:ext cx="583439" cy="870229"/>
            <a:chOff x="1716825" y="1121550"/>
            <a:chExt cx="622800" cy="928938"/>
          </a:xfrm>
        </p:grpSpPr>
        <p:grpSp>
          <p:nvGrpSpPr>
            <p:cNvPr id="9395" name="Google Shape;9395;p56"/>
            <p:cNvGrpSpPr/>
            <p:nvPr/>
          </p:nvGrpSpPr>
          <p:grpSpPr>
            <a:xfrm>
              <a:off x="1716825" y="1121550"/>
              <a:ext cx="622800" cy="928938"/>
              <a:chOff x="1716825" y="1121550"/>
              <a:chExt cx="622800" cy="928938"/>
            </a:xfrm>
          </p:grpSpPr>
          <p:cxnSp>
            <p:nvCxnSpPr>
              <p:cNvPr id="9396" name="Google Shape;9396;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97" name="Google Shape;9397;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398" name="Google Shape;9398;p56"/>
            <p:cNvGrpSpPr/>
            <p:nvPr/>
          </p:nvGrpSpPr>
          <p:grpSpPr>
            <a:xfrm>
              <a:off x="1768050" y="1172775"/>
              <a:ext cx="520200" cy="832000"/>
              <a:chOff x="1768050" y="1172775"/>
              <a:chExt cx="520200" cy="832000"/>
            </a:xfrm>
          </p:grpSpPr>
          <p:cxnSp>
            <p:nvCxnSpPr>
              <p:cNvPr id="9399" name="Google Shape;9399;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00" name="Google Shape;9400;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401" name="Google Shape;9401;p56"/>
            <p:cNvGrpSpPr/>
            <p:nvPr/>
          </p:nvGrpSpPr>
          <p:grpSpPr>
            <a:xfrm>
              <a:off x="1820100" y="1225475"/>
              <a:ext cx="416400" cy="729575"/>
              <a:chOff x="1820100" y="1225475"/>
              <a:chExt cx="416400" cy="729575"/>
            </a:xfrm>
          </p:grpSpPr>
          <p:cxnSp>
            <p:nvCxnSpPr>
              <p:cNvPr id="9402" name="Google Shape;9402;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03" name="Google Shape;9403;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404" name="Google Shape;9404;p56"/>
            <p:cNvGrpSpPr/>
            <p:nvPr/>
          </p:nvGrpSpPr>
          <p:grpSpPr>
            <a:xfrm>
              <a:off x="1874250" y="1278825"/>
              <a:ext cx="308100" cy="605275"/>
              <a:chOff x="1874250" y="1278825"/>
              <a:chExt cx="308100" cy="605275"/>
            </a:xfrm>
          </p:grpSpPr>
          <p:cxnSp>
            <p:nvCxnSpPr>
              <p:cNvPr id="9405" name="Google Shape;9405;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06" name="Google Shape;9406;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9407" name="Google Shape;9407;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408" name="Google Shape;9408;p56"/>
          <p:cNvGrpSpPr/>
          <p:nvPr/>
        </p:nvGrpSpPr>
        <p:grpSpPr>
          <a:xfrm>
            <a:off x="449007" y="2077763"/>
            <a:ext cx="739072" cy="714152"/>
            <a:chOff x="4334725" y="1355875"/>
            <a:chExt cx="3106650" cy="3001900"/>
          </a:xfrm>
        </p:grpSpPr>
        <p:grpSp>
          <p:nvGrpSpPr>
            <p:cNvPr id="9409" name="Google Shape;9409;p56"/>
            <p:cNvGrpSpPr/>
            <p:nvPr/>
          </p:nvGrpSpPr>
          <p:grpSpPr>
            <a:xfrm>
              <a:off x="4516050" y="1724875"/>
              <a:ext cx="2693725" cy="2632900"/>
              <a:chOff x="4516050" y="1724875"/>
              <a:chExt cx="2693725" cy="2632900"/>
            </a:xfrm>
          </p:grpSpPr>
          <p:sp>
            <p:nvSpPr>
              <p:cNvPr id="9410" name="Google Shape;9410;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11" name="Google Shape;9411;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12" name="Google Shape;9412;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413" name="Google Shape;9413;p56"/>
            <p:cNvGrpSpPr/>
            <p:nvPr/>
          </p:nvGrpSpPr>
          <p:grpSpPr>
            <a:xfrm>
              <a:off x="4334725" y="1355875"/>
              <a:ext cx="3106650" cy="2709650"/>
              <a:chOff x="4334725" y="1355875"/>
              <a:chExt cx="3106650" cy="2709650"/>
            </a:xfrm>
          </p:grpSpPr>
          <p:sp>
            <p:nvSpPr>
              <p:cNvPr id="9414" name="Google Shape;9414;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endParaRPr/>
              </a:p>
            </p:txBody>
          </p:sp>
          <p:sp>
            <p:nvSpPr>
              <p:cNvPr id="9415" name="Google Shape;9415;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endParaRPr/>
              </a:p>
            </p:txBody>
          </p:sp>
          <p:sp>
            <p:nvSpPr>
              <p:cNvPr id="9416" name="Google Shape;9416;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endParaRPr/>
              </a:p>
            </p:txBody>
          </p:sp>
        </p:grpSp>
      </p:grpSp>
      <p:grpSp>
        <p:nvGrpSpPr>
          <p:cNvPr id="9417" name="Google Shape;9417;p56"/>
          <p:cNvGrpSpPr/>
          <p:nvPr/>
        </p:nvGrpSpPr>
        <p:grpSpPr>
          <a:xfrm>
            <a:off x="6565960" y="3708537"/>
            <a:ext cx="312075" cy="684173"/>
            <a:chOff x="7645573" y="3754300"/>
            <a:chExt cx="293855" cy="644170"/>
          </a:xfrm>
        </p:grpSpPr>
        <p:sp>
          <p:nvSpPr>
            <p:cNvPr id="9418" name="Google Shape;9418;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19" name="Google Shape;9419;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420" name="Google Shape;9420;p56"/>
          <p:cNvGrpSpPr/>
          <p:nvPr/>
        </p:nvGrpSpPr>
        <p:grpSpPr>
          <a:xfrm>
            <a:off x="4487948" y="1191447"/>
            <a:ext cx="709011" cy="739359"/>
            <a:chOff x="5830645" y="1256617"/>
            <a:chExt cx="530340" cy="553040"/>
          </a:xfrm>
        </p:grpSpPr>
        <p:grpSp>
          <p:nvGrpSpPr>
            <p:cNvPr id="9421" name="Google Shape;9421;p56"/>
            <p:cNvGrpSpPr/>
            <p:nvPr/>
          </p:nvGrpSpPr>
          <p:grpSpPr>
            <a:xfrm>
              <a:off x="5830645" y="1256617"/>
              <a:ext cx="259743" cy="269909"/>
              <a:chOff x="5830645" y="1256617"/>
              <a:chExt cx="259743" cy="269909"/>
            </a:xfrm>
          </p:grpSpPr>
          <p:sp>
            <p:nvSpPr>
              <p:cNvPr id="9422" name="Google Shape;9422;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23" name="Google Shape;9423;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424" name="Google Shape;9424;p56"/>
            <p:cNvGrpSpPr/>
            <p:nvPr/>
          </p:nvGrpSpPr>
          <p:grpSpPr>
            <a:xfrm>
              <a:off x="6101293" y="1256617"/>
              <a:ext cx="259692" cy="269909"/>
              <a:chOff x="6101293" y="1256617"/>
              <a:chExt cx="259692" cy="269909"/>
            </a:xfrm>
          </p:grpSpPr>
          <p:sp>
            <p:nvSpPr>
              <p:cNvPr id="9425" name="Google Shape;9425;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26" name="Google Shape;9426;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427" name="Google Shape;9427;p56"/>
            <p:cNvGrpSpPr/>
            <p:nvPr/>
          </p:nvGrpSpPr>
          <p:grpSpPr>
            <a:xfrm>
              <a:off x="5830645" y="1539749"/>
              <a:ext cx="259692" cy="269909"/>
              <a:chOff x="5830645" y="1539749"/>
              <a:chExt cx="259692" cy="269909"/>
            </a:xfrm>
          </p:grpSpPr>
          <p:sp>
            <p:nvSpPr>
              <p:cNvPr id="9428" name="Google Shape;9428;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29" name="Google Shape;9429;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430" name="Google Shape;9430;p56"/>
            <p:cNvGrpSpPr/>
            <p:nvPr/>
          </p:nvGrpSpPr>
          <p:grpSpPr>
            <a:xfrm>
              <a:off x="6101293" y="1539749"/>
              <a:ext cx="259692" cy="269909"/>
              <a:chOff x="6101293" y="1539749"/>
              <a:chExt cx="259692" cy="269909"/>
            </a:xfrm>
          </p:grpSpPr>
          <p:sp>
            <p:nvSpPr>
              <p:cNvPr id="9431" name="Google Shape;9431;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32" name="Google Shape;9432;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grpSp>
        <p:sp>
          <p:nvSpPr>
            <p:cNvPr id="9433" name="Google Shape;9433;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434" name="Google Shape;9434;p56"/>
          <p:cNvGrpSpPr/>
          <p:nvPr/>
        </p:nvGrpSpPr>
        <p:grpSpPr>
          <a:xfrm>
            <a:off x="-410560" y="2927557"/>
            <a:ext cx="1452955" cy="621360"/>
            <a:chOff x="732422" y="2990152"/>
            <a:chExt cx="1337773" cy="572102"/>
          </a:xfrm>
        </p:grpSpPr>
        <p:sp>
          <p:nvSpPr>
            <p:cNvPr id="9435" name="Google Shape;9435;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36" name="Google Shape;9436;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37" name="Google Shape;9437;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38" name="Google Shape;9438;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39" name="Google Shape;9439;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40" name="Google Shape;9440;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191142" y="553811"/>
            <a:ext cx="5373931" cy="577800"/>
          </a:xfrm>
          <a:prstGeom prst="rect">
            <a:avLst/>
          </a:prstGeom>
        </p:spPr>
        <p:txBody>
          <a:bodyPr spcFirstLastPara="1" wrap="square" lIns="91425" tIns="91425" rIns="91425" bIns="91425" anchor="b" anchorCtr="0">
            <a:noAutofit/>
          </a:bodyPr>
          <a:lstStyle/>
          <a:p>
            <a:pPr marL="571500" indent="-571500">
              <a:lnSpc>
                <a:spcPct val="150000"/>
              </a:lnSpc>
              <a:buClr>
                <a:schemeClr val="bg1"/>
              </a:buClr>
              <a:buFont typeface="+mj-lt"/>
              <a:buAutoNum type="romanUcPeriod"/>
            </a:pPr>
            <a:r>
              <a:rPr lang="en-US" sz="3200" dirty="0"/>
              <a:t>Clean Architecture Overview</a:t>
            </a:r>
          </a:p>
        </p:txBody>
      </p:sp>
      <p:sp>
        <p:nvSpPr>
          <p:cNvPr id="573" name="Google Shape;573;p29"/>
          <p:cNvSpPr txBox="1">
            <a:spLocks noGrp="1"/>
          </p:cNvSpPr>
          <p:nvPr>
            <p:ph type="subTitle" idx="1"/>
          </p:nvPr>
        </p:nvSpPr>
        <p:spPr>
          <a:xfrm>
            <a:off x="651673" y="1474644"/>
            <a:ext cx="2343629" cy="1390601"/>
          </a:xfrm>
          <a:prstGeom prst="rect">
            <a:avLst/>
          </a:prstGeom>
        </p:spPr>
        <p:txBody>
          <a:bodyPr spcFirstLastPara="1" wrap="square" lIns="91425" tIns="91425" rIns="91425" bIns="91425" anchor="t" anchorCtr="0">
            <a:noAutofit/>
          </a:bodyPr>
          <a:lstStyle/>
          <a:p>
            <a:pPr marL="0" indent="0" algn="ctr"/>
            <a:r>
              <a:rPr lang="en-GB" sz="2000" dirty="0">
                <a:latin typeface="Share Tech" panose="020B0604020202020204" charset="0"/>
              </a:rPr>
              <a:t>CLEAN ARCHITECTIRE</a:t>
            </a:r>
          </a:p>
          <a:p>
            <a:pPr marL="0" indent="0" algn="r"/>
            <a:r>
              <a:rPr lang="en-GB" dirty="0"/>
              <a:t>A guideline to a high maintainable code,  considering all the uncertainties around us.</a:t>
            </a:r>
            <a:endParaRPr dirty="0"/>
          </a:p>
        </p:txBody>
      </p:sp>
      <p:grpSp>
        <p:nvGrpSpPr>
          <p:cNvPr id="29" name="Group 28">
            <a:extLst>
              <a:ext uri="{FF2B5EF4-FFF2-40B4-BE49-F238E27FC236}">
                <a16:creationId xmlns:a16="http://schemas.microsoft.com/office/drawing/2014/main" id="{9E0BDC30-8DE1-1521-3CBD-95DA0C382B5E}"/>
              </a:ext>
            </a:extLst>
          </p:cNvPr>
          <p:cNvGrpSpPr/>
          <p:nvPr/>
        </p:nvGrpSpPr>
        <p:grpSpPr>
          <a:xfrm>
            <a:off x="3153332" y="1271624"/>
            <a:ext cx="3006846" cy="3006846"/>
            <a:chOff x="3292847" y="1458195"/>
            <a:chExt cx="3006846" cy="3006846"/>
          </a:xfrm>
        </p:grpSpPr>
        <p:grpSp>
          <p:nvGrpSpPr>
            <p:cNvPr id="19" name="Google Shape;9083;p56">
              <a:extLst>
                <a:ext uri="{FF2B5EF4-FFF2-40B4-BE49-F238E27FC236}">
                  <a16:creationId xmlns:a16="http://schemas.microsoft.com/office/drawing/2014/main" id="{C8A74391-0EFC-CD69-EA4F-6490B795138A}"/>
                </a:ext>
              </a:extLst>
            </p:cNvPr>
            <p:cNvGrpSpPr/>
            <p:nvPr/>
          </p:nvGrpSpPr>
          <p:grpSpPr>
            <a:xfrm>
              <a:off x="3292847" y="1458195"/>
              <a:ext cx="3006846" cy="3006846"/>
              <a:chOff x="4960081" y="2100516"/>
              <a:chExt cx="733923" cy="733923"/>
            </a:xfrm>
          </p:grpSpPr>
          <p:sp>
            <p:nvSpPr>
              <p:cNvPr id="20" name="Google Shape;9084;p56">
                <a:extLst>
                  <a:ext uri="{FF2B5EF4-FFF2-40B4-BE49-F238E27FC236}">
                    <a16:creationId xmlns:a16="http://schemas.microsoft.com/office/drawing/2014/main" id="{1AFBF973-50E5-EDAC-B5F2-9ECF51D4BC59}"/>
                  </a:ext>
                </a:extLst>
              </p:cNvPr>
              <p:cNvSpPr/>
              <p:nvPr/>
            </p:nvSpPr>
            <p:spPr>
              <a:xfrm>
                <a:off x="4960081" y="2100516"/>
                <a:ext cx="733923" cy="733923"/>
              </a:xfrm>
              <a:prstGeom prst="ellipse">
                <a:avLst/>
              </a:prstGeom>
              <a:solidFill>
                <a:schemeClr val="tx1">
                  <a:lumMod val="50000"/>
                </a:schemeClr>
              </a:solid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dirty="0"/>
              </a:p>
            </p:txBody>
          </p:sp>
          <p:sp>
            <p:nvSpPr>
              <p:cNvPr id="21" name="Google Shape;9085;p56">
                <a:extLst>
                  <a:ext uri="{FF2B5EF4-FFF2-40B4-BE49-F238E27FC236}">
                    <a16:creationId xmlns:a16="http://schemas.microsoft.com/office/drawing/2014/main" id="{68DC8317-A211-C9F6-092E-D7C9326C199F}"/>
                  </a:ext>
                </a:extLst>
              </p:cNvPr>
              <p:cNvSpPr/>
              <p:nvPr/>
            </p:nvSpPr>
            <p:spPr>
              <a:xfrm>
                <a:off x="5044188" y="2184551"/>
                <a:ext cx="566933" cy="566631"/>
              </a:xfrm>
              <a:prstGeom prst="ellipse">
                <a:avLst/>
              </a:prstGeom>
              <a:solidFill>
                <a:schemeClr val="tx1">
                  <a:lumMod val="75000"/>
                </a:schemeClr>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dirty="0"/>
              </a:p>
            </p:txBody>
          </p:sp>
          <p:sp>
            <p:nvSpPr>
              <p:cNvPr id="22" name="Google Shape;9086;p56">
                <a:extLst>
                  <a:ext uri="{FF2B5EF4-FFF2-40B4-BE49-F238E27FC236}">
                    <a16:creationId xmlns:a16="http://schemas.microsoft.com/office/drawing/2014/main" id="{B0867DE9-07B5-8DEF-1247-9D49239D41D5}"/>
                  </a:ext>
                </a:extLst>
              </p:cNvPr>
              <p:cNvSpPr/>
              <p:nvPr/>
            </p:nvSpPr>
            <p:spPr>
              <a:xfrm>
                <a:off x="5113114" y="2249084"/>
                <a:ext cx="437566" cy="437566"/>
              </a:xfrm>
              <a:prstGeom prst="ellipse">
                <a:avLst/>
              </a:prstGeom>
              <a:solidFill>
                <a:schemeClr val="bg2">
                  <a:lumMod val="90000"/>
                  <a:lumOff val="10000"/>
                </a:schemeClr>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dirty="0"/>
              </a:p>
            </p:txBody>
          </p:sp>
          <p:sp>
            <p:nvSpPr>
              <p:cNvPr id="23" name="Google Shape;9087;p56">
                <a:extLst>
                  <a:ext uri="{FF2B5EF4-FFF2-40B4-BE49-F238E27FC236}">
                    <a16:creationId xmlns:a16="http://schemas.microsoft.com/office/drawing/2014/main" id="{917B1DC7-7ACB-C129-89FA-AF46D1D86286}"/>
                  </a:ext>
                </a:extLst>
              </p:cNvPr>
              <p:cNvSpPr/>
              <p:nvPr/>
            </p:nvSpPr>
            <p:spPr>
              <a:xfrm>
                <a:off x="5205032" y="2338327"/>
                <a:ext cx="258300" cy="258300"/>
              </a:xfrm>
              <a:prstGeom prst="ellipse">
                <a:avLst/>
              </a:prstGeom>
              <a:solidFill>
                <a:schemeClr val="bg2">
                  <a:lumMod val="75000"/>
                  <a:lumOff val="25000"/>
                </a:schemeClr>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dirty="0"/>
              </a:p>
            </p:txBody>
          </p:sp>
        </p:grpSp>
        <p:sp>
          <p:nvSpPr>
            <p:cNvPr id="24" name="Google Shape;573;p29">
              <a:extLst>
                <a:ext uri="{FF2B5EF4-FFF2-40B4-BE49-F238E27FC236}">
                  <a16:creationId xmlns:a16="http://schemas.microsoft.com/office/drawing/2014/main" id="{9B0F188B-304A-8F6E-9126-ABFEA19105AF}"/>
                </a:ext>
              </a:extLst>
            </p:cNvPr>
            <p:cNvSpPr txBox="1">
              <a:spLocks/>
            </p:cNvSpPr>
            <p:nvPr/>
          </p:nvSpPr>
          <p:spPr>
            <a:xfrm>
              <a:off x="4410677" y="2772091"/>
              <a:ext cx="829685" cy="3667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ctr"/>
              <a:r>
                <a:rPr lang="en-US" sz="900" b="1" dirty="0"/>
                <a:t>Entities</a:t>
              </a:r>
              <a:endParaRPr lang="en-GB" sz="900" b="1" dirty="0"/>
            </a:p>
          </p:txBody>
        </p:sp>
        <p:sp>
          <p:nvSpPr>
            <p:cNvPr id="25" name="Google Shape;573;p29">
              <a:extLst>
                <a:ext uri="{FF2B5EF4-FFF2-40B4-BE49-F238E27FC236}">
                  <a16:creationId xmlns:a16="http://schemas.microsoft.com/office/drawing/2014/main" id="{823517ED-57D4-67F8-0C12-1E994E54FF5C}"/>
                </a:ext>
              </a:extLst>
            </p:cNvPr>
            <p:cNvSpPr txBox="1">
              <a:spLocks/>
            </p:cNvSpPr>
            <p:nvPr/>
          </p:nvSpPr>
          <p:spPr>
            <a:xfrm>
              <a:off x="4296399" y="3495665"/>
              <a:ext cx="1058242" cy="3667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ctr"/>
              <a:r>
                <a:rPr lang="en-US" sz="900" b="1" dirty="0"/>
                <a:t>Use Cases</a:t>
              </a:r>
              <a:endParaRPr lang="en-GB" sz="900" b="1" dirty="0"/>
            </a:p>
          </p:txBody>
        </p:sp>
        <p:sp>
          <p:nvSpPr>
            <p:cNvPr id="26" name="Google Shape;573;p29">
              <a:extLst>
                <a:ext uri="{FF2B5EF4-FFF2-40B4-BE49-F238E27FC236}">
                  <a16:creationId xmlns:a16="http://schemas.microsoft.com/office/drawing/2014/main" id="{82196411-1B67-874F-4060-C3F80A85B578}"/>
                </a:ext>
              </a:extLst>
            </p:cNvPr>
            <p:cNvSpPr txBox="1">
              <a:spLocks/>
            </p:cNvSpPr>
            <p:nvPr/>
          </p:nvSpPr>
          <p:spPr>
            <a:xfrm>
              <a:off x="4081979" y="3764131"/>
              <a:ext cx="1477763" cy="3667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ctr"/>
              <a:r>
                <a:rPr lang="en-US" sz="900" b="1" dirty="0"/>
                <a:t>Interface Adapters</a:t>
              </a:r>
              <a:endParaRPr lang="en-GB" sz="900" b="1" dirty="0"/>
            </a:p>
          </p:txBody>
        </p:sp>
        <p:sp>
          <p:nvSpPr>
            <p:cNvPr id="27" name="Google Shape;573;p29">
              <a:extLst>
                <a:ext uri="{FF2B5EF4-FFF2-40B4-BE49-F238E27FC236}">
                  <a16:creationId xmlns:a16="http://schemas.microsoft.com/office/drawing/2014/main" id="{180975E6-E47A-2FEB-0B03-D0017A89C46B}"/>
                </a:ext>
              </a:extLst>
            </p:cNvPr>
            <p:cNvSpPr txBox="1">
              <a:spLocks/>
            </p:cNvSpPr>
            <p:nvPr/>
          </p:nvSpPr>
          <p:spPr>
            <a:xfrm>
              <a:off x="4032796" y="4092431"/>
              <a:ext cx="1526946" cy="3667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ctr"/>
              <a:r>
                <a:rPr lang="en-US" sz="900" b="1" dirty="0"/>
                <a:t>Frameworks/Drivers</a:t>
              </a:r>
              <a:endParaRPr lang="en-GB" sz="900" b="1" dirty="0"/>
            </a:p>
          </p:txBody>
        </p:sp>
      </p:grpSp>
      <p:sp>
        <p:nvSpPr>
          <p:cNvPr id="28" name="Google Shape;573;p29">
            <a:extLst>
              <a:ext uri="{FF2B5EF4-FFF2-40B4-BE49-F238E27FC236}">
                <a16:creationId xmlns:a16="http://schemas.microsoft.com/office/drawing/2014/main" id="{FA48C8A6-BAF2-8E64-CD0A-2B734DB1E1C9}"/>
              </a:ext>
            </a:extLst>
          </p:cNvPr>
          <p:cNvSpPr txBox="1">
            <a:spLocks/>
          </p:cNvSpPr>
          <p:nvPr/>
        </p:nvSpPr>
        <p:spPr>
          <a:xfrm>
            <a:off x="651672" y="2905589"/>
            <a:ext cx="2343629" cy="13906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r"/>
            <a:r>
              <a:rPr lang="en-GB" sz="2000" dirty="0">
                <a:latin typeface="Share Tech" panose="020B0604020202020204" charset="0"/>
              </a:rPr>
              <a:t>CORE IDEA</a:t>
            </a:r>
          </a:p>
          <a:p>
            <a:pPr marL="0" indent="0" algn="r"/>
            <a:r>
              <a:rPr lang="en-GB" dirty="0"/>
              <a:t>Divide the system into levels based on the business value.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444"/>
        <p:cNvGrpSpPr/>
        <p:nvPr/>
      </p:nvGrpSpPr>
      <p:grpSpPr>
        <a:xfrm>
          <a:off x="0" y="0"/>
          <a:ext cx="0" cy="0"/>
          <a:chOff x="0" y="0"/>
          <a:chExt cx="0" cy="0"/>
        </a:xfrm>
      </p:grpSpPr>
      <p:grpSp>
        <p:nvGrpSpPr>
          <p:cNvPr id="9445" name="Google Shape;9445;p57"/>
          <p:cNvGrpSpPr/>
          <p:nvPr/>
        </p:nvGrpSpPr>
        <p:grpSpPr>
          <a:xfrm>
            <a:off x="-413760" y="1179665"/>
            <a:ext cx="1636117" cy="1526144"/>
            <a:chOff x="729238" y="1179665"/>
            <a:chExt cx="1636117" cy="1526144"/>
          </a:xfrm>
        </p:grpSpPr>
        <p:grpSp>
          <p:nvGrpSpPr>
            <p:cNvPr id="9446" name="Google Shape;9446;p57"/>
            <p:cNvGrpSpPr/>
            <p:nvPr/>
          </p:nvGrpSpPr>
          <p:grpSpPr>
            <a:xfrm>
              <a:off x="729238" y="1179665"/>
              <a:ext cx="80700" cy="1526144"/>
              <a:chOff x="729238" y="1179665"/>
              <a:chExt cx="80700" cy="1526144"/>
            </a:xfrm>
          </p:grpSpPr>
          <p:sp>
            <p:nvSpPr>
              <p:cNvPr id="9447" name="Google Shape;9447;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48" name="Google Shape;9448;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49" name="Google Shape;9449;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50" name="Google Shape;9450;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51" name="Google Shape;9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52" name="Google Shape;9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53" name="Google Shape;9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54" name="Google Shape;9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55" name="Google Shape;9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56" name="Google Shape;9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nvGrpSpPr>
            <p:cNvPr id="9457" name="Google Shape;9457;p57"/>
            <p:cNvGrpSpPr/>
            <p:nvPr/>
          </p:nvGrpSpPr>
          <p:grpSpPr>
            <a:xfrm>
              <a:off x="903098" y="1179665"/>
              <a:ext cx="80700" cy="1526144"/>
              <a:chOff x="903098" y="1179665"/>
              <a:chExt cx="80700" cy="1526144"/>
            </a:xfrm>
          </p:grpSpPr>
          <p:sp>
            <p:nvSpPr>
              <p:cNvPr id="9458" name="Google Shape;9458;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59" name="Google Shape;9459;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60" name="Google Shape;9460;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61" name="Google Shape;9461;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62" name="Google Shape;9462;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63" name="Google Shape;9463;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64" name="Google Shape;9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65" name="Google Shape;9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66" name="Google Shape;9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67" name="Google Shape;9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nvGrpSpPr>
            <p:cNvPr id="9468" name="Google Shape;9468;p57"/>
            <p:cNvGrpSpPr/>
            <p:nvPr/>
          </p:nvGrpSpPr>
          <p:grpSpPr>
            <a:xfrm>
              <a:off x="1076958" y="1179665"/>
              <a:ext cx="80700" cy="1526144"/>
              <a:chOff x="1076958" y="1179665"/>
              <a:chExt cx="80700" cy="1526144"/>
            </a:xfrm>
          </p:grpSpPr>
          <p:sp>
            <p:nvSpPr>
              <p:cNvPr id="9469" name="Google Shape;9469;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70" name="Google Shape;9470;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71" name="Google Shape;9471;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72" name="Google Shape;9472;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73" name="Google Shape;9473;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74" name="Google Shape;9474;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75" name="Google Shape;9475;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76" name="Google Shape;9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77" name="Google Shape;9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78" name="Google Shape;9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nvGrpSpPr>
            <p:cNvPr id="9479" name="Google Shape;9479;p57"/>
            <p:cNvGrpSpPr/>
            <p:nvPr/>
          </p:nvGrpSpPr>
          <p:grpSpPr>
            <a:xfrm>
              <a:off x="1247707" y="1179665"/>
              <a:ext cx="80700" cy="1526144"/>
              <a:chOff x="1247707" y="1179665"/>
              <a:chExt cx="80700" cy="1526144"/>
            </a:xfrm>
          </p:grpSpPr>
          <p:sp>
            <p:nvSpPr>
              <p:cNvPr id="9480" name="Google Shape;9480;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81" name="Google Shape;9481;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82" name="Google Shape;9482;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83" name="Google Shape;9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84" name="Google Shape;9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85" name="Google Shape;9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86" name="Google Shape;9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87" name="Google Shape;9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88" name="Google Shape;9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489" name="Google Shape;9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nvGrpSpPr>
            <p:cNvPr id="9490" name="Google Shape;9490;p57"/>
            <p:cNvGrpSpPr/>
            <p:nvPr/>
          </p:nvGrpSpPr>
          <p:grpSpPr>
            <a:xfrm>
              <a:off x="1421567" y="1179665"/>
              <a:ext cx="80700" cy="1526144"/>
              <a:chOff x="1421567" y="1179665"/>
              <a:chExt cx="80700" cy="1526144"/>
            </a:xfrm>
          </p:grpSpPr>
          <p:sp>
            <p:nvSpPr>
              <p:cNvPr id="9491" name="Google Shape;9491;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92" name="Google Shape;9492;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93" name="Google Shape;9493;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94" name="Google Shape;9494;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95" name="Google Shape;9495;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96" name="Google Shape;9496;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97" name="Google Shape;9497;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98" name="Google Shape;9498;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499" name="Google Shape;9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00" name="Google Shape;9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nvGrpSpPr>
            <p:cNvPr id="9501" name="Google Shape;9501;p57"/>
            <p:cNvGrpSpPr/>
            <p:nvPr/>
          </p:nvGrpSpPr>
          <p:grpSpPr>
            <a:xfrm>
              <a:off x="1592327" y="1179665"/>
              <a:ext cx="80700" cy="1526144"/>
              <a:chOff x="1592327" y="1179665"/>
              <a:chExt cx="80700" cy="1526144"/>
            </a:xfrm>
          </p:grpSpPr>
          <p:sp>
            <p:nvSpPr>
              <p:cNvPr id="9502" name="Google Shape;9502;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03" name="Google Shape;9503;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04" name="Google Shape;9504;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05" name="Google Shape;9505;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06" name="Google Shape;9506;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07" name="Google Shape;9507;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08" name="Google Shape;9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09" name="Google Shape;9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10" name="Google Shape;9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11" name="Google Shape;9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nvGrpSpPr>
            <p:cNvPr id="9512" name="Google Shape;9512;p57"/>
            <p:cNvGrpSpPr/>
            <p:nvPr/>
          </p:nvGrpSpPr>
          <p:grpSpPr>
            <a:xfrm>
              <a:off x="1766187" y="1179665"/>
              <a:ext cx="80700" cy="1526144"/>
              <a:chOff x="1766187" y="1179665"/>
              <a:chExt cx="80700" cy="1526144"/>
            </a:xfrm>
          </p:grpSpPr>
          <p:sp>
            <p:nvSpPr>
              <p:cNvPr id="9513" name="Google Shape;9513;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14" name="Google Shape;9514;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15" name="Google Shape;9515;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16" name="Google Shape;9516;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17" name="Google Shape;9517;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18" name="Google Shape;9518;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19" name="Google Shape;9519;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20" name="Google Shape;9520;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21" name="Google Shape;9521;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22" name="Google Shape;9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nvGrpSpPr>
            <p:cNvPr id="9523" name="Google Shape;9523;p57"/>
            <p:cNvGrpSpPr/>
            <p:nvPr/>
          </p:nvGrpSpPr>
          <p:grpSpPr>
            <a:xfrm>
              <a:off x="1936935" y="1179665"/>
              <a:ext cx="80700" cy="1526144"/>
              <a:chOff x="1936935" y="1179665"/>
              <a:chExt cx="80700" cy="1526144"/>
            </a:xfrm>
          </p:grpSpPr>
          <p:sp>
            <p:nvSpPr>
              <p:cNvPr id="9524" name="Google Shape;9524;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25" name="Google Shape;9525;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26" name="Google Shape;9526;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27" name="Google Shape;9527;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28" name="Google Shape;9528;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29" name="Google Shape;9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30" name="Google Shape;9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31" name="Google Shape;9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32" name="Google Shape;9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33" name="Google Shape;9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nvGrpSpPr>
            <p:cNvPr id="9534" name="Google Shape;9534;p57"/>
            <p:cNvGrpSpPr/>
            <p:nvPr/>
          </p:nvGrpSpPr>
          <p:grpSpPr>
            <a:xfrm>
              <a:off x="2110795" y="1179665"/>
              <a:ext cx="80700" cy="1526144"/>
              <a:chOff x="2110795" y="1179665"/>
              <a:chExt cx="80700" cy="1526144"/>
            </a:xfrm>
          </p:grpSpPr>
          <p:sp>
            <p:nvSpPr>
              <p:cNvPr id="9535" name="Google Shape;9535;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36" name="Google Shape;9536;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37" name="Google Shape;9537;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38" name="Google Shape;9538;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39" name="Google Shape;9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40" name="Google Shape;9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41" name="Google Shape;9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42" name="Google Shape;9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43" name="Google Shape;9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44" name="Google Shape;9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nvGrpSpPr>
            <p:cNvPr id="9545" name="Google Shape;9545;p57"/>
            <p:cNvGrpSpPr/>
            <p:nvPr/>
          </p:nvGrpSpPr>
          <p:grpSpPr>
            <a:xfrm>
              <a:off x="2284655" y="1179665"/>
              <a:ext cx="80700" cy="1526144"/>
              <a:chOff x="2284655" y="1179665"/>
              <a:chExt cx="80700" cy="1526144"/>
            </a:xfrm>
          </p:grpSpPr>
          <p:sp>
            <p:nvSpPr>
              <p:cNvPr id="9546" name="Google Shape;9546;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47" name="Google Shape;9547;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48" name="Google Shape;9548;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49" name="Google Shape;9549;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50" name="Google Shape;9550;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51" name="Google Shape;9551;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52" name="Google Shape;9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53" name="Google Shape;9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54" name="Google Shape;9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sp>
            <p:nvSpPr>
              <p:cNvPr id="9555" name="Google Shape;9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endParaRPr/>
              </a:p>
            </p:txBody>
          </p:sp>
        </p:grpSp>
      </p:grpSp>
      <p:grpSp>
        <p:nvGrpSpPr>
          <p:cNvPr id="9556" name="Google Shape;9556;p57"/>
          <p:cNvGrpSpPr/>
          <p:nvPr/>
        </p:nvGrpSpPr>
        <p:grpSpPr>
          <a:xfrm>
            <a:off x="1480904" y="1198808"/>
            <a:ext cx="1364248" cy="1102133"/>
            <a:chOff x="2623904" y="1198803"/>
            <a:chExt cx="1364248" cy="1102133"/>
          </a:xfrm>
        </p:grpSpPr>
        <p:grpSp>
          <p:nvGrpSpPr>
            <p:cNvPr id="9557" name="Google Shape;9557;p57"/>
            <p:cNvGrpSpPr/>
            <p:nvPr/>
          </p:nvGrpSpPr>
          <p:grpSpPr>
            <a:xfrm>
              <a:off x="2623907" y="1198803"/>
              <a:ext cx="1364245" cy="273000"/>
              <a:chOff x="2623907" y="1198803"/>
              <a:chExt cx="1364245" cy="273000"/>
            </a:xfrm>
          </p:grpSpPr>
          <p:sp>
            <p:nvSpPr>
              <p:cNvPr id="9558" name="Google Shape;9558;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59" name="Google Shape;9559;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60" name="Google Shape;9560;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61" name="Google Shape;9561;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62" name="Google Shape;9562;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grpSp>
        <p:grpSp>
          <p:nvGrpSpPr>
            <p:cNvPr id="9563" name="Google Shape;9563;p57"/>
            <p:cNvGrpSpPr/>
            <p:nvPr/>
          </p:nvGrpSpPr>
          <p:grpSpPr>
            <a:xfrm>
              <a:off x="2623904" y="1476964"/>
              <a:ext cx="1364245" cy="273000"/>
              <a:chOff x="2623904" y="1476964"/>
              <a:chExt cx="1364245" cy="273000"/>
            </a:xfrm>
          </p:grpSpPr>
          <p:sp>
            <p:nvSpPr>
              <p:cNvPr id="9564" name="Google Shape;9564;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65" name="Google Shape;9565;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66" name="Google Shape;9566;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67" name="Google Shape;9567;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68" name="Google Shape;9568;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grpSp>
        <p:grpSp>
          <p:nvGrpSpPr>
            <p:cNvPr id="9569" name="Google Shape;9569;p57"/>
            <p:cNvGrpSpPr/>
            <p:nvPr/>
          </p:nvGrpSpPr>
          <p:grpSpPr>
            <a:xfrm>
              <a:off x="2623907" y="1749775"/>
              <a:ext cx="1364245" cy="273000"/>
              <a:chOff x="2623907" y="1749775"/>
              <a:chExt cx="1364245" cy="273000"/>
            </a:xfrm>
          </p:grpSpPr>
          <p:sp>
            <p:nvSpPr>
              <p:cNvPr id="9570" name="Google Shape;9570;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71" name="Google Shape;9571;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72" name="Google Shape;9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73" name="Google Shape;9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74" name="Google Shape;9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grpSp>
        <p:grpSp>
          <p:nvGrpSpPr>
            <p:cNvPr id="9575" name="Google Shape;9575;p57"/>
            <p:cNvGrpSpPr/>
            <p:nvPr/>
          </p:nvGrpSpPr>
          <p:grpSpPr>
            <a:xfrm>
              <a:off x="2623904" y="2027936"/>
              <a:ext cx="1364245" cy="273000"/>
              <a:chOff x="2623904" y="2027936"/>
              <a:chExt cx="1364245" cy="273000"/>
            </a:xfrm>
          </p:grpSpPr>
          <p:sp>
            <p:nvSpPr>
              <p:cNvPr id="9576" name="Google Shape;9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77" name="Google Shape;9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78" name="Google Shape;9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79" name="Google Shape;9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sp>
            <p:nvSpPr>
              <p:cNvPr id="9580" name="Google Shape;9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endParaRPr/>
              </a:p>
            </p:txBody>
          </p:sp>
        </p:grpSp>
      </p:grpSp>
      <p:grpSp>
        <p:nvGrpSpPr>
          <p:cNvPr id="9581" name="Google Shape;9581;p57"/>
          <p:cNvGrpSpPr/>
          <p:nvPr/>
        </p:nvGrpSpPr>
        <p:grpSpPr>
          <a:xfrm>
            <a:off x="1470370" y="2657988"/>
            <a:ext cx="1387541" cy="159124"/>
            <a:chOff x="3200660" y="2180272"/>
            <a:chExt cx="2563824" cy="378237"/>
          </a:xfrm>
        </p:grpSpPr>
        <p:sp>
          <p:nvSpPr>
            <p:cNvPr id="9582" name="Google Shape;9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83" name="Google Shape;9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84" name="Google Shape;9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85" name="Google Shape;9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86" name="Google Shape;9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87" name="Google Shape;9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88" name="Google Shape;9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89" name="Google Shape;9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0" name="Google Shape;9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1" name="Google Shape;9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2" name="Google Shape;9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3" name="Google Shape;9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4" name="Google Shape;9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5" name="Google Shape;9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6" name="Google Shape;9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7" name="Google Shape;9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8" name="Google Shape;9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599" name="Google Shape;9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600" name="Google Shape;9600;p57"/>
          <p:cNvGrpSpPr/>
          <p:nvPr/>
        </p:nvGrpSpPr>
        <p:grpSpPr>
          <a:xfrm>
            <a:off x="1466894" y="2935817"/>
            <a:ext cx="1390503" cy="159625"/>
            <a:chOff x="3530150" y="2790075"/>
            <a:chExt cx="1962600" cy="225300"/>
          </a:xfrm>
        </p:grpSpPr>
        <p:sp>
          <p:nvSpPr>
            <p:cNvPr id="9601" name="Google Shape;9601;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02" name="Google Shape;9602;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endParaRPr/>
            </a:p>
          </p:txBody>
        </p:sp>
      </p:grpSp>
      <p:grpSp>
        <p:nvGrpSpPr>
          <p:cNvPr id="9603" name="Google Shape;9603;p57"/>
          <p:cNvGrpSpPr/>
          <p:nvPr/>
        </p:nvGrpSpPr>
        <p:grpSpPr>
          <a:xfrm>
            <a:off x="1467547" y="3214143"/>
            <a:ext cx="1411629" cy="153761"/>
            <a:chOff x="3558802" y="4011427"/>
            <a:chExt cx="1866000" cy="111300"/>
          </a:xfrm>
        </p:grpSpPr>
        <p:sp>
          <p:nvSpPr>
            <p:cNvPr id="9604" name="Google Shape;9604;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05" name="Google Shape;9605;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endParaRPr/>
            </a:p>
          </p:txBody>
        </p:sp>
      </p:grpSp>
      <p:grpSp>
        <p:nvGrpSpPr>
          <p:cNvPr id="9606" name="Google Shape;9606;p57"/>
          <p:cNvGrpSpPr/>
          <p:nvPr/>
        </p:nvGrpSpPr>
        <p:grpSpPr>
          <a:xfrm>
            <a:off x="1467241" y="2419541"/>
            <a:ext cx="1383503" cy="119749"/>
            <a:chOff x="3465975" y="2270276"/>
            <a:chExt cx="1986364" cy="171929"/>
          </a:xfrm>
        </p:grpSpPr>
        <p:sp>
          <p:nvSpPr>
            <p:cNvPr id="9607" name="Google Shape;9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08" name="Google Shape;9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09" name="Google Shape;9609;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10" name="Google Shape;9610;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11" name="Google Shape;9611;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12" name="Google Shape;9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13" name="Google Shape;9613;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14" name="Google Shape;9614;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615" name="Google Shape;9615;p57"/>
          <p:cNvGrpSpPr/>
          <p:nvPr/>
        </p:nvGrpSpPr>
        <p:grpSpPr>
          <a:xfrm>
            <a:off x="1478248" y="3783189"/>
            <a:ext cx="1369531" cy="195460"/>
            <a:chOff x="723300" y="4253549"/>
            <a:chExt cx="2276482" cy="324900"/>
          </a:xfrm>
        </p:grpSpPr>
        <p:sp>
          <p:nvSpPr>
            <p:cNvPr id="9616" name="Google Shape;9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endParaRPr/>
            </a:p>
          </p:txBody>
        </p:sp>
        <p:sp>
          <p:nvSpPr>
            <p:cNvPr id="9617" name="Google Shape;9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endParaRPr/>
            </a:p>
          </p:txBody>
        </p:sp>
        <p:sp>
          <p:nvSpPr>
            <p:cNvPr id="9618" name="Google Shape;9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endParaRPr/>
            </a:p>
          </p:txBody>
        </p:sp>
        <p:sp>
          <p:nvSpPr>
            <p:cNvPr id="9619" name="Google Shape;9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endParaRPr/>
            </a:p>
          </p:txBody>
        </p:sp>
        <p:sp>
          <p:nvSpPr>
            <p:cNvPr id="9620" name="Google Shape;9620;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621" name="Google Shape;9621;p57"/>
          <p:cNvGrpSpPr/>
          <p:nvPr/>
        </p:nvGrpSpPr>
        <p:grpSpPr>
          <a:xfrm>
            <a:off x="1467807" y="3484372"/>
            <a:ext cx="1389067" cy="180119"/>
            <a:chOff x="705948" y="3788465"/>
            <a:chExt cx="2308953" cy="299400"/>
          </a:xfrm>
        </p:grpSpPr>
        <p:sp>
          <p:nvSpPr>
            <p:cNvPr id="9622" name="Google Shape;9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endParaRPr/>
            </a:p>
          </p:txBody>
        </p:sp>
        <p:sp>
          <p:nvSpPr>
            <p:cNvPr id="9623" name="Google Shape;9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endParaRPr/>
            </a:p>
          </p:txBody>
        </p:sp>
        <p:sp>
          <p:nvSpPr>
            <p:cNvPr id="9624" name="Google Shape;9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endParaRPr/>
            </a:p>
          </p:txBody>
        </p:sp>
        <p:sp>
          <p:nvSpPr>
            <p:cNvPr id="9625" name="Google Shape;9625;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26" name="Google Shape;9626;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627" name="Google Shape;9627;p57"/>
          <p:cNvGrpSpPr/>
          <p:nvPr/>
        </p:nvGrpSpPr>
        <p:grpSpPr>
          <a:xfrm>
            <a:off x="1515747" y="4097350"/>
            <a:ext cx="1304609" cy="294075"/>
            <a:chOff x="2658741" y="4097347"/>
            <a:chExt cx="1304609" cy="294074"/>
          </a:xfrm>
        </p:grpSpPr>
        <p:grpSp>
          <p:nvGrpSpPr>
            <p:cNvPr id="9628" name="Google Shape;9628;p57"/>
            <p:cNvGrpSpPr/>
            <p:nvPr/>
          </p:nvGrpSpPr>
          <p:grpSpPr>
            <a:xfrm>
              <a:off x="2658741" y="4097347"/>
              <a:ext cx="118572" cy="294074"/>
              <a:chOff x="3343310" y="4475555"/>
              <a:chExt cx="127717" cy="316753"/>
            </a:xfrm>
          </p:grpSpPr>
          <p:sp>
            <p:nvSpPr>
              <p:cNvPr id="9629" name="Google Shape;962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9630" name="Google Shape;963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endParaRPr/>
              </a:p>
            </p:txBody>
          </p:sp>
        </p:grpSp>
        <p:grpSp>
          <p:nvGrpSpPr>
            <p:cNvPr id="9631" name="Google Shape;9631;p57"/>
            <p:cNvGrpSpPr/>
            <p:nvPr/>
          </p:nvGrpSpPr>
          <p:grpSpPr>
            <a:xfrm>
              <a:off x="3815519" y="4098388"/>
              <a:ext cx="147831" cy="291991"/>
              <a:chOff x="3527539" y="4476677"/>
              <a:chExt cx="159232" cy="314510"/>
            </a:xfrm>
          </p:grpSpPr>
          <p:sp>
            <p:nvSpPr>
              <p:cNvPr id="9632" name="Google Shape;963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33" name="Google Shape;963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634" name="Google Shape;9634;p57"/>
            <p:cNvGrpSpPr/>
            <p:nvPr/>
          </p:nvGrpSpPr>
          <p:grpSpPr>
            <a:xfrm>
              <a:off x="3511696" y="4098388"/>
              <a:ext cx="147831" cy="291991"/>
              <a:chOff x="3527539" y="4476677"/>
              <a:chExt cx="159232" cy="314510"/>
            </a:xfrm>
          </p:grpSpPr>
          <p:sp>
            <p:nvSpPr>
              <p:cNvPr id="9635" name="Google Shape;963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36" name="Google Shape;963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637" name="Google Shape;9637;p57"/>
            <p:cNvGrpSpPr/>
            <p:nvPr/>
          </p:nvGrpSpPr>
          <p:grpSpPr>
            <a:xfrm>
              <a:off x="3207874" y="4098388"/>
              <a:ext cx="147831" cy="291991"/>
              <a:chOff x="3527539" y="4476677"/>
              <a:chExt cx="159232" cy="314510"/>
            </a:xfrm>
          </p:grpSpPr>
          <p:sp>
            <p:nvSpPr>
              <p:cNvPr id="9638" name="Google Shape;963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9639" name="Google Shape;963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endParaRPr/>
              </a:p>
            </p:txBody>
          </p:sp>
        </p:grpSp>
        <p:grpSp>
          <p:nvGrpSpPr>
            <p:cNvPr id="9640" name="Google Shape;9640;p57"/>
            <p:cNvGrpSpPr/>
            <p:nvPr/>
          </p:nvGrpSpPr>
          <p:grpSpPr>
            <a:xfrm>
              <a:off x="2933305" y="4097347"/>
              <a:ext cx="118572" cy="294074"/>
              <a:chOff x="3343310" y="4475555"/>
              <a:chExt cx="127717" cy="316753"/>
            </a:xfrm>
          </p:grpSpPr>
          <p:sp>
            <p:nvSpPr>
              <p:cNvPr id="9641" name="Google Shape;9641;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endParaRPr/>
              </a:p>
            </p:txBody>
          </p:sp>
          <p:sp>
            <p:nvSpPr>
              <p:cNvPr id="9642" name="Google Shape;9642;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endParaRPr/>
              </a:p>
            </p:txBody>
          </p:sp>
        </p:grpSp>
      </p:grpSp>
      <p:grpSp>
        <p:nvGrpSpPr>
          <p:cNvPr id="9643" name="Google Shape;9643;p57"/>
          <p:cNvGrpSpPr/>
          <p:nvPr/>
        </p:nvGrpSpPr>
        <p:grpSpPr>
          <a:xfrm>
            <a:off x="3134575" y="2080473"/>
            <a:ext cx="1433821" cy="191501"/>
            <a:chOff x="4273350" y="2080469"/>
            <a:chExt cx="1433821" cy="191501"/>
          </a:xfrm>
        </p:grpSpPr>
        <p:grpSp>
          <p:nvGrpSpPr>
            <p:cNvPr id="9644" name="Google Shape;9644;p57"/>
            <p:cNvGrpSpPr/>
            <p:nvPr/>
          </p:nvGrpSpPr>
          <p:grpSpPr>
            <a:xfrm>
              <a:off x="4273350" y="2080469"/>
              <a:ext cx="1433821" cy="0"/>
              <a:chOff x="5224975" y="2962250"/>
              <a:chExt cx="1544400" cy="0"/>
            </a:xfrm>
          </p:grpSpPr>
          <p:cxnSp>
            <p:nvCxnSpPr>
              <p:cNvPr id="9645" name="Google Shape;9645;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6" name="Google Shape;9646;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47" name="Google Shape;9647;p57"/>
            <p:cNvGrpSpPr/>
            <p:nvPr/>
          </p:nvGrpSpPr>
          <p:grpSpPr>
            <a:xfrm>
              <a:off x="4273350" y="2271969"/>
              <a:ext cx="1433821" cy="0"/>
              <a:chOff x="5224975" y="2962250"/>
              <a:chExt cx="1544400" cy="0"/>
            </a:xfrm>
          </p:grpSpPr>
          <p:cxnSp>
            <p:nvCxnSpPr>
              <p:cNvPr id="9648" name="Google Shape;964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9" name="Google Shape;9649;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50" name="Google Shape;9650;p57"/>
          <p:cNvGrpSpPr/>
          <p:nvPr/>
        </p:nvGrpSpPr>
        <p:grpSpPr>
          <a:xfrm>
            <a:off x="3136132" y="1183041"/>
            <a:ext cx="1430711" cy="743389"/>
            <a:chOff x="5159450" y="1919950"/>
            <a:chExt cx="1541050" cy="862500"/>
          </a:xfrm>
        </p:grpSpPr>
        <p:sp>
          <p:nvSpPr>
            <p:cNvPr id="9651" name="Google Shape;9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52" name="Google Shape;9652;p57"/>
            <p:cNvGrpSpPr/>
            <p:nvPr/>
          </p:nvGrpSpPr>
          <p:grpSpPr>
            <a:xfrm>
              <a:off x="5159450" y="1919950"/>
              <a:ext cx="1541050" cy="862500"/>
              <a:chOff x="5159450" y="1919950"/>
              <a:chExt cx="1541050" cy="862500"/>
            </a:xfrm>
          </p:grpSpPr>
          <p:cxnSp>
            <p:nvCxnSpPr>
              <p:cNvPr id="9653" name="Google Shape;9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54" name="Google Shape;9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55" name="Google Shape;9655;p57"/>
          <p:cNvGrpSpPr/>
          <p:nvPr/>
        </p:nvGrpSpPr>
        <p:grpSpPr>
          <a:xfrm>
            <a:off x="3126239" y="2406370"/>
            <a:ext cx="1450484" cy="1052087"/>
            <a:chOff x="5230575" y="1554475"/>
            <a:chExt cx="2137150" cy="1550150"/>
          </a:xfrm>
        </p:grpSpPr>
        <p:sp>
          <p:nvSpPr>
            <p:cNvPr id="9656" name="Google Shape;9656;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57" name="Google Shape;9657;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58" name="Google Shape;9658;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59" name="Google Shape;9659;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60" name="Google Shape;9660;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61" name="Google Shape;9661;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62" name="Google Shape;9662;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63" name="Google Shape;9663;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64" name="Google Shape;9664;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65" name="Google Shape;9665;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66" name="Google Shape;9666;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67" name="Google Shape;9667;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68" name="Google Shape;9668;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endParaRPr/>
            </a:p>
          </p:txBody>
        </p:sp>
      </p:grpSp>
      <p:grpSp>
        <p:nvGrpSpPr>
          <p:cNvPr id="9669" name="Google Shape;9669;p57"/>
          <p:cNvGrpSpPr/>
          <p:nvPr/>
        </p:nvGrpSpPr>
        <p:grpSpPr>
          <a:xfrm rot="10800000">
            <a:off x="3142796" y="3498557"/>
            <a:ext cx="1417383" cy="887947"/>
            <a:chOff x="5645403" y="2920021"/>
            <a:chExt cx="2650800" cy="2180614"/>
          </a:xfrm>
        </p:grpSpPr>
        <p:sp>
          <p:nvSpPr>
            <p:cNvPr id="9670" name="Google Shape;9670;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671" name="Google Shape;9671;p57"/>
            <p:cNvCxnSpPr>
              <a:stCxn id="96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72" name="Google Shape;9672;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673" name="Google Shape;9673;p57"/>
            <p:cNvCxnSpPr>
              <a:endCxn id="96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74" name="Google Shape;9674;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675" name="Google Shape;9675;p57"/>
            <p:cNvCxnSpPr>
              <a:stCxn id="96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76" name="Google Shape;9676;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677" name="Google Shape;9677;p57"/>
            <p:cNvCxnSpPr>
              <a:endCxn id="96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78" name="Google Shape;9678;p57"/>
          <p:cNvGrpSpPr/>
          <p:nvPr/>
        </p:nvGrpSpPr>
        <p:grpSpPr>
          <a:xfrm>
            <a:off x="6243156" y="2401913"/>
            <a:ext cx="1071743" cy="1021579"/>
            <a:chOff x="7189833" y="2022667"/>
            <a:chExt cx="1251159" cy="1192597"/>
          </a:xfrm>
        </p:grpSpPr>
        <p:sp>
          <p:nvSpPr>
            <p:cNvPr id="9679" name="Google Shape;9679;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80" name="Google Shape;9680;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81" name="Google Shape;9681;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82" name="Google Shape;9682;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683" name="Google Shape;9683;p57"/>
          <p:cNvGrpSpPr/>
          <p:nvPr/>
        </p:nvGrpSpPr>
        <p:grpSpPr>
          <a:xfrm>
            <a:off x="-415577" y="2828318"/>
            <a:ext cx="1695375" cy="1560837"/>
            <a:chOff x="727421" y="2828315"/>
            <a:chExt cx="1695374" cy="1560837"/>
          </a:xfrm>
        </p:grpSpPr>
        <p:grpSp>
          <p:nvGrpSpPr>
            <p:cNvPr id="9684" name="Google Shape;9684;p57"/>
            <p:cNvGrpSpPr/>
            <p:nvPr/>
          </p:nvGrpSpPr>
          <p:grpSpPr>
            <a:xfrm>
              <a:off x="819108" y="2882501"/>
              <a:ext cx="103104" cy="1426186"/>
              <a:chOff x="4674013" y="3100904"/>
              <a:chExt cx="122758" cy="1698043"/>
            </a:xfrm>
          </p:grpSpPr>
          <p:sp>
            <p:nvSpPr>
              <p:cNvPr id="9685" name="Google Shape;968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86" name="Google Shape;968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87" name="Google Shape;968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88" name="Google Shape;968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89" name="Google Shape;968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90" name="Google Shape;969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91" name="Google Shape;969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692" name="Google Shape;9692;p57"/>
            <p:cNvGrpSpPr/>
            <p:nvPr/>
          </p:nvGrpSpPr>
          <p:grpSpPr>
            <a:xfrm>
              <a:off x="1062475" y="2882501"/>
              <a:ext cx="103104" cy="1426186"/>
              <a:chOff x="4940438" y="3100904"/>
              <a:chExt cx="122758" cy="1698043"/>
            </a:xfrm>
          </p:grpSpPr>
          <p:sp>
            <p:nvSpPr>
              <p:cNvPr id="9693" name="Google Shape;969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94" name="Google Shape;969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95" name="Google Shape;969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96" name="Google Shape;969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97" name="Google Shape;969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98" name="Google Shape;969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699" name="Google Shape;969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00" name="Google Shape;9700;p57"/>
            <p:cNvGrpSpPr/>
            <p:nvPr/>
          </p:nvGrpSpPr>
          <p:grpSpPr>
            <a:xfrm>
              <a:off x="1299324" y="2882501"/>
              <a:ext cx="103104" cy="1426186"/>
              <a:chOff x="5206863" y="3100904"/>
              <a:chExt cx="122758" cy="1698043"/>
            </a:xfrm>
          </p:grpSpPr>
          <p:sp>
            <p:nvSpPr>
              <p:cNvPr id="9701" name="Google Shape;970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02" name="Google Shape;970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03" name="Google Shape;970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04" name="Google Shape;970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05" name="Google Shape;970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06" name="Google Shape;970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07" name="Google Shape;970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08" name="Google Shape;9708;p57"/>
            <p:cNvGrpSpPr/>
            <p:nvPr/>
          </p:nvGrpSpPr>
          <p:grpSpPr>
            <a:xfrm>
              <a:off x="1786057" y="2882501"/>
              <a:ext cx="103104" cy="1426186"/>
              <a:chOff x="6006138" y="3143629"/>
              <a:chExt cx="122758" cy="1698043"/>
            </a:xfrm>
          </p:grpSpPr>
          <p:sp>
            <p:nvSpPr>
              <p:cNvPr id="9709" name="Google Shape;970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10" name="Google Shape;971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11" name="Google Shape;971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12" name="Google Shape;971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13" name="Google Shape;971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14" name="Google Shape;971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15" name="Google Shape;971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16" name="Google Shape;9716;p57"/>
            <p:cNvGrpSpPr/>
            <p:nvPr/>
          </p:nvGrpSpPr>
          <p:grpSpPr>
            <a:xfrm>
              <a:off x="2029422" y="2882501"/>
              <a:ext cx="103104" cy="1426186"/>
              <a:chOff x="6805413" y="3100904"/>
              <a:chExt cx="122758" cy="1698043"/>
            </a:xfrm>
          </p:grpSpPr>
          <p:sp>
            <p:nvSpPr>
              <p:cNvPr id="9717" name="Google Shape;971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18" name="Google Shape;971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19" name="Google Shape;971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20" name="Google Shape;972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21" name="Google Shape;972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22" name="Google Shape;972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23" name="Google Shape;972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24" name="Google Shape;9724;p57"/>
            <p:cNvGrpSpPr/>
            <p:nvPr/>
          </p:nvGrpSpPr>
          <p:grpSpPr>
            <a:xfrm>
              <a:off x="727421" y="2828315"/>
              <a:ext cx="1695374" cy="1560837"/>
              <a:chOff x="734799" y="2782450"/>
              <a:chExt cx="1571100" cy="1577400"/>
            </a:xfrm>
          </p:grpSpPr>
          <p:cxnSp>
            <p:nvCxnSpPr>
              <p:cNvPr id="9725" name="Google Shape;972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26" name="Google Shape;972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27" name="Google Shape;9727;p57"/>
            <p:cNvGrpSpPr/>
            <p:nvPr/>
          </p:nvGrpSpPr>
          <p:grpSpPr>
            <a:xfrm>
              <a:off x="2272795" y="2882501"/>
              <a:ext cx="103104" cy="1426186"/>
              <a:chOff x="5206863" y="3100904"/>
              <a:chExt cx="122758" cy="1698043"/>
            </a:xfrm>
          </p:grpSpPr>
          <p:sp>
            <p:nvSpPr>
              <p:cNvPr id="9728" name="Google Shape;9728;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29" name="Google Shape;9729;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30" name="Google Shape;9730;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31" name="Google Shape;9731;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32" name="Google Shape;9732;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33" name="Google Shape;9733;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34" name="Google Shape;9734;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35" name="Google Shape;9735;p57"/>
            <p:cNvGrpSpPr/>
            <p:nvPr/>
          </p:nvGrpSpPr>
          <p:grpSpPr>
            <a:xfrm>
              <a:off x="1542694" y="2882501"/>
              <a:ext cx="103104" cy="1426186"/>
              <a:chOff x="6006138" y="3143629"/>
              <a:chExt cx="122758" cy="1698043"/>
            </a:xfrm>
          </p:grpSpPr>
          <p:sp>
            <p:nvSpPr>
              <p:cNvPr id="9736" name="Google Shape;9736;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37" name="Google Shape;9737;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38" name="Google Shape;9738;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9739" name="Google Shape;9739;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9740" name="Google Shape;9740;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9741" name="Google Shape;9741;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endParaRPr/>
              </a:p>
            </p:txBody>
          </p:sp>
          <p:sp>
            <p:nvSpPr>
              <p:cNvPr id="9742" name="Google Shape;9742;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endParaRPr/>
              </a:p>
            </p:txBody>
          </p:sp>
        </p:grpSp>
      </p:grpSp>
      <p:grpSp>
        <p:nvGrpSpPr>
          <p:cNvPr id="9743" name="Google Shape;9743;p57"/>
          <p:cNvGrpSpPr/>
          <p:nvPr/>
        </p:nvGrpSpPr>
        <p:grpSpPr>
          <a:xfrm>
            <a:off x="4793006" y="2405892"/>
            <a:ext cx="1248543" cy="1025319"/>
            <a:chOff x="5183758" y="1210600"/>
            <a:chExt cx="3605380" cy="2960783"/>
          </a:xfrm>
        </p:grpSpPr>
        <p:sp>
          <p:nvSpPr>
            <p:cNvPr id="9744" name="Google Shape;974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45" name="Google Shape;974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46" name="Google Shape;974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47" name="Google Shape;974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748" name="Google Shape;9748;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49" name="Google Shape;9749;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50" name="Google Shape;9750;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51" name="Google Shape;9751;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52" name="Google Shape;9752;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53" name="Google Shape;9753;p57"/>
          <p:cNvGrpSpPr/>
          <p:nvPr/>
        </p:nvGrpSpPr>
        <p:grpSpPr>
          <a:xfrm>
            <a:off x="4650068" y="3544205"/>
            <a:ext cx="2664831" cy="843440"/>
            <a:chOff x="5916567" y="1099697"/>
            <a:chExt cx="2556683" cy="809211"/>
          </a:xfrm>
        </p:grpSpPr>
        <p:sp>
          <p:nvSpPr>
            <p:cNvPr id="9754" name="Google Shape;9754;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55" name="Google Shape;9755;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56" name="Google Shape;9756;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57" name="Google Shape;9757;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58" name="Google Shape;9758;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59" name="Google Shape;9759;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60" name="Google Shape;9760;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61" name="Google Shape;9761;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62" name="Google Shape;9762;p57"/>
          <p:cNvGrpSpPr/>
          <p:nvPr/>
        </p:nvGrpSpPr>
        <p:grpSpPr>
          <a:xfrm>
            <a:off x="4757607" y="1193066"/>
            <a:ext cx="1299851" cy="1023339"/>
            <a:chOff x="5900602" y="1193063"/>
            <a:chExt cx="1299851" cy="1023338"/>
          </a:xfrm>
        </p:grpSpPr>
        <p:grpSp>
          <p:nvGrpSpPr>
            <p:cNvPr id="9763" name="Google Shape;9763;p57"/>
            <p:cNvGrpSpPr/>
            <p:nvPr/>
          </p:nvGrpSpPr>
          <p:grpSpPr>
            <a:xfrm>
              <a:off x="6743564" y="1193063"/>
              <a:ext cx="456889" cy="700379"/>
              <a:chOff x="6743564" y="1193063"/>
              <a:chExt cx="456889" cy="700379"/>
            </a:xfrm>
          </p:grpSpPr>
          <p:grpSp>
            <p:nvGrpSpPr>
              <p:cNvPr id="9764" name="Google Shape;9764;p57"/>
              <p:cNvGrpSpPr/>
              <p:nvPr/>
            </p:nvGrpSpPr>
            <p:grpSpPr>
              <a:xfrm>
                <a:off x="6743564" y="1690731"/>
                <a:ext cx="214402" cy="202710"/>
                <a:chOff x="6743564" y="1690731"/>
                <a:chExt cx="214402" cy="202710"/>
              </a:xfrm>
            </p:grpSpPr>
            <p:sp>
              <p:nvSpPr>
                <p:cNvPr id="9765" name="Google Shape;9765;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66" name="Google Shape;9766;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67" name="Google Shape;9767;p57"/>
              <p:cNvGrpSpPr/>
              <p:nvPr/>
            </p:nvGrpSpPr>
            <p:grpSpPr>
              <a:xfrm>
                <a:off x="6915505" y="1193063"/>
                <a:ext cx="284947" cy="589637"/>
                <a:chOff x="6915505" y="1193063"/>
                <a:chExt cx="284947" cy="589637"/>
              </a:xfrm>
            </p:grpSpPr>
            <p:sp>
              <p:nvSpPr>
                <p:cNvPr id="9768" name="Google Shape;976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769" name="Google Shape;9769;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0" name="Google Shape;9770;p57"/>
            <p:cNvGrpSpPr/>
            <p:nvPr/>
          </p:nvGrpSpPr>
          <p:grpSpPr>
            <a:xfrm>
              <a:off x="6520337" y="1193063"/>
              <a:ext cx="341815" cy="801589"/>
              <a:chOff x="6520337" y="1193063"/>
              <a:chExt cx="341815" cy="801589"/>
            </a:xfrm>
          </p:grpSpPr>
          <p:grpSp>
            <p:nvGrpSpPr>
              <p:cNvPr id="9771" name="Google Shape;9771;p57"/>
              <p:cNvGrpSpPr/>
              <p:nvPr/>
            </p:nvGrpSpPr>
            <p:grpSpPr>
              <a:xfrm>
                <a:off x="6520337" y="1589527"/>
                <a:ext cx="213950" cy="405125"/>
                <a:chOff x="6520337" y="1589527"/>
                <a:chExt cx="213950" cy="405125"/>
              </a:xfrm>
            </p:grpSpPr>
            <p:sp>
              <p:nvSpPr>
                <p:cNvPr id="9772" name="Google Shape;9772;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73" name="Google Shape;9773;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74" name="Google Shape;9774;p57"/>
              <p:cNvGrpSpPr/>
              <p:nvPr/>
            </p:nvGrpSpPr>
            <p:grpSpPr>
              <a:xfrm>
                <a:off x="6577204" y="1193063"/>
                <a:ext cx="284947" cy="453562"/>
                <a:chOff x="6577204" y="1193063"/>
                <a:chExt cx="284947" cy="453562"/>
              </a:xfrm>
            </p:grpSpPr>
            <p:sp>
              <p:nvSpPr>
                <p:cNvPr id="9775" name="Google Shape;9775;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776" name="Google Shape;9776;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77" name="Google Shape;9777;p57"/>
            <p:cNvGrpSpPr/>
            <p:nvPr/>
          </p:nvGrpSpPr>
          <p:grpSpPr>
            <a:xfrm>
              <a:off x="6238903" y="1193063"/>
              <a:ext cx="300475" cy="901782"/>
              <a:chOff x="6238903" y="1193063"/>
              <a:chExt cx="300475" cy="901782"/>
            </a:xfrm>
          </p:grpSpPr>
          <p:grpSp>
            <p:nvGrpSpPr>
              <p:cNvPr id="9778" name="Google Shape;9778;p57"/>
              <p:cNvGrpSpPr/>
              <p:nvPr/>
            </p:nvGrpSpPr>
            <p:grpSpPr>
              <a:xfrm>
                <a:off x="6290865" y="1489315"/>
                <a:ext cx="248514" cy="605530"/>
                <a:chOff x="6290865" y="1489315"/>
                <a:chExt cx="248514" cy="605530"/>
              </a:xfrm>
            </p:grpSpPr>
            <p:sp>
              <p:nvSpPr>
                <p:cNvPr id="9779" name="Google Shape;9779;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80" name="Google Shape;9780;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81" name="Google Shape;9781;p57"/>
              <p:cNvGrpSpPr/>
              <p:nvPr/>
            </p:nvGrpSpPr>
            <p:grpSpPr>
              <a:xfrm>
                <a:off x="6238903" y="1193063"/>
                <a:ext cx="284947" cy="327512"/>
                <a:chOff x="6238903" y="1193063"/>
                <a:chExt cx="284947" cy="327512"/>
              </a:xfrm>
            </p:grpSpPr>
            <p:sp>
              <p:nvSpPr>
                <p:cNvPr id="9782" name="Google Shape;9782;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783" name="Google Shape;9783;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4" name="Google Shape;9784;p57"/>
            <p:cNvGrpSpPr/>
            <p:nvPr/>
          </p:nvGrpSpPr>
          <p:grpSpPr>
            <a:xfrm>
              <a:off x="5900602" y="1193063"/>
              <a:ext cx="444345" cy="1023338"/>
              <a:chOff x="5900602" y="1193063"/>
              <a:chExt cx="444345" cy="1023338"/>
            </a:xfrm>
          </p:grpSpPr>
          <p:grpSp>
            <p:nvGrpSpPr>
              <p:cNvPr id="9785" name="Google Shape;9785;p57"/>
              <p:cNvGrpSpPr/>
              <p:nvPr/>
            </p:nvGrpSpPr>
            <p:grpSpPr>
              <a:xfrm>
                <a:off x="6046501" y="1367785"/>
                <a:ext cx="298446" cy="848616"/>
                <a:chOff x="6046501" y="1367785"/>
                <a:chExt cx="298446" cy="848616"/>
              </a:xfrm>
            </p:grpSpPr>
            <p:sp>
              <p:nvSpPr>
                <p:cNvPr id="9786" name="Google Shape;9786;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87" name="Google Shape;9787;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endParaRPr/>
                </a:p>
              </p:txBody>
            </p:sp>
          </p:grpSp>
          <p:grpSp>
            <p:nvGrpSpPr>
              <p:cNvPr id="9788" name="Google Shape;9788;p57"/>
              <p:cNvGrpSpPr/>
              <p:nvPr/>
            </p:nvGrpSpPr>
            <p:grpSpPr>
              <a:xfrm>
                <a:off x="5900602" y="1193063"/>
                <a:ext cx="284947" cy="182312"/>
                <a:chOff x="5900602" y="1193063"/>
                <a:chExt cx="284947" cy="182312"/>
              </a:xfrm>
            </p:grpSpPr>
            <p:sp>
              <p:nvSpPr>
                <p:cNvPr id="9789" name="Google Shape;9789;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790" name="Google Shape;9790;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91" name="Google Shape;9791;p57"/>
          <p:cNvGrpSpPr/>
          <p:nvPr/>
        </p:nvGrpSpPr>
        <p:grpSpPr>
          <a:xfrm>
            <a:off x="6095487" y="1193213"/>
            <a:ext cx="1219413" cy="1051365"/>
            <a:chOff x="7287122" y="1165658"/>
            <a:chExt cx="1219413" cy="1051365"/>
          </a:xfrm>
        </p:grpSpPr>
        <p:grpSp>
          <p:nvGrpSpPr>
            <p:cNvPr id="9792" name="Google Shape;9792;p57"/>
            <p:cNvGrpSpPr/>
            <p:nvPr/>
          </p:nvGrpSpPr>
          <p:grpSpPr>
            <a:xfrm>
              <a:off x="7287122" y="1969723"/>
              <a:ext cx="1219413" cy="247300"/>
              <a:chOff x="7287122" y="1969723"/>
              <a:chExt cx="1219413" cy="247300"/>
            </a:xfrm>
          </p:grpSpPr>
          <p:sp>
            <p:nvSpPr>
              <p:cNvPr id="9793" name="Google Shape;979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9794" name="Google Shape;9794;p57"/>
              <p:cNvGrpSpPr/>
              <p:nvPr/>
            </p:nvGrpSpPr>
            <p:grpSpPr>
              <a:xfrm>
                <a:off x="7287122" y="2063892"/>
                <a:ext cx="1151753" cy="73428"/>
                <a:chOff x="7287122" y="2063892"/>
                <a:chExt cx="1151753" cy="73428"/>
              </a:xfrm>
            </p:grpSpPr>
            <p:sp>
              <p:nvSpPr>
                <p:cNvPr id="9795" name="Google Shape;979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796" name="Google Shape;979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97" name="Google Shape;9797;p57"/>
            <p:cNvGrpSpPr/>
            <p:nvPr/>
          </p:nvGrpSpPr>
          <p:grpSpPr>
            <a:xfrm>
              <a:off x="7287122" y="1712201"/>
              <a:ext cx="1219403" cy="246767"/>
              <a:chOff x="7287122" y="1712201"/>
              <a:chExt cx="1219403" cy="246767"/>
            </a:xfrm>
          </p:grpSpPr>
          <p:sp>
            <p:nvSpPr>
              <p:cNvPr id="9798" name="Google Shape;979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9799" name="Google Shape;9799;p57"/>
              <p:cNvGrpSpPr/>
              <p:nvPr/>
            </p:nvGrpSpPr>
            <p:grpSpPr>
              <a:xfrm>
                <a:off x="7287122" y="1842861"/>
                <a:ext cx="1005303" cy="73419"/>
                <a:chOff x="7287122" y="1842861"/>
                <a:chExt cx="1005303" cy="73419"/>
              </a:xfrm>
            </p:grpSpPr>
            <p:sp>
              <p:nvSpPr>
                <p:cNvPr id="9800" name="Google Shape;980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801" name="Google Shape;980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02" name="Google Shape;9802;p57"/>
            <p:cNvGrpSpPr/>
            <p:nvPr/>
          </p:nvGrpSpPr>
          <p:grpSpPr>
            <a:xfrm>
              <a:off x="7287122" y="1447520"/>
              <a:ext cx="1219403" cy="286667"/>
              <a:chOff x="7287122" y="1447520"/>
              <a:chExt cx="1219403" cy="286667"/>
            </a:xfrm>
          </p:grpSpPr>
          <p:sp>
            <p:nvSpPr>
              <p:cNvPr id="9803" name="Google Shape;980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9804" name="Google Shape;9804;p57"/>
              <p:cNvGrpSpPr/>
              <p:nvPr/>
            </p:nvGrpSpPr>
            <p:grpSpPr>
              <a:xfrm>
                <a:off x="7287122" y="1581977"/>
                <a:ext cx="852803" cy="73428"/>
                <a:chOff x="7287122" y="1581977"/>
                <a:chExt cx="852803" cy="73428"/>
              </a:xfrm>
            </p:grpSpPr>
            <p:sp>
              <p:nvSpPr>
                <p:cNvPr id="9805" name="Google Shape;980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806" name="Google Shape;980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07" name="Google Shape;9807;p57"/>
            <p:cNvGrpSpPr/>
            <p:nvPr/>
          </p:nvGrpSpPr>
          <p:grpSpPr>
            <a:xfrm>
              <a:off x="7287122" y="1165658"/>
              <a:ext cx="1219403" cy="344253"/>
              <a:chOff x="7287122" y="1165658"/>
              <a:chExt cx="1219403" cy="344253"/>
            </a:xfrm>
          </p:grpSpPr>
          <p:sp>
            <p:nvSpPr>
              <p:cNvPr id="9808" name="Google Shape;980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9809" name="Google Shape;9809;p57"/>
              <p:cNvGrpSpPr/>
              <p:nvPr/>
            </p:nvGrpSpPr>
            <p:grpSpPr>
              <a:xfrm>
                <a:off x="7287122" y="1341025"/>
                <a:ext cx="695703" cy="73419"/>
                <a:chOff x="7287122" y="1341025"/>
                <a:chExt cx="695703" cy="73419"/>
              </a:xfrm>
            </p:grpSpPr>
            <p:sp>
              <p:nvSpPr>
                <p:cNvPr id="9810" name="Google Shape;981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9811" name="Google Shape;981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5"/>
        <p:cNvGrpSpPr/>
        <p:nvPr/>
      </p:nvGrpSpPr>
      <p:grpSpPr>
        <a:xfrm>
          <a:off x="0" y="0"/>
          <a:ext cx="0" cy="0"/>
          <a:chOff x="0" y="0"/>
          <a:chExt cx="0" cy="0"/>
        </a:xfrm>
      </p:grpSpPr>
      <p:sp>
        <p:nvSpPr>
          <p:cNvPr id="9816" name="Google Shape;9816;p58"/>
          <p:cNvSpPr txBox="1">
            <a:spLocks noGrp="1"/>
          </p:cNvSpPr>
          <p:nvPr>
            <p:ph type="title" idx="4294967295"/>
          </p:nvPr>
        </p:nvSpPr>
        <p:spPr>
          <a:xfrm>
            <a:off x="-74898" y="933450"/>
            <a:ext cx="7047300" cy="482400"/>
          </a:xfrm>
          <a:prstGeom prst="rect">
            <a:avLst/>
          </a:prstGeom>
        </p:spPr>
        <p:txBody>
          <a:bodyPr spcFirstLastPara="1" wrap="square" lIns="91425" tIns="91425" rIns="91425" bIns="91425" anchor="t" anchorCtr="0">
            <a:noAutofit/>
          </a:bodyPr>
          <a:lstStyle/>
          <a:p>
            <a:pPr>
              <a:buClr>
                <a:srgbClr val="000000"/>
              </a:buClr>
              <a:buSzPts val="1100"/>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17" name="Google Shape;9817;p58"/>
          <p:cNvSpPr txBox="1">
            <a:spLocks noGrp="1"/>
          </p:cNvSpPr>
          <p:nvPr>
            <p:ph type="body" idx="4294967295"/>
          </p:nvPr>
        </p:nvSpPr>
        <p:spPr>
          <a:xfrm>
            <a:off x="-314125" y="1610275"/>
            <a:ext cx="7525800" cy="482400"/>
          </a:xfrm>
          <a:prstGeom prst="rect">
            <a:avLst/>
          </a:prstGeom>
        </p:spPr>
        <p:txBody>
          <a:bodyPr spcFirstLastPara="1" wrap="square" lIns="91425" tIns="91425" rIns="91425" bIns="91425" anchor="ctr" anchorCtr="0">
            <a:noAutofit/>
          </a:bodyPr>
          <a:lstStyle/>
          <a:p>
            <a:pPr marL="0" indent="0" algn="ctr">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indent="0" algn="ctr">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indent="0" algn="ctr">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18" name="Google Shape;9818;p58"/>
          <p:cNvGrpSpPr/>
          <p:nvPr/>
        </p:nvGrpSpPr>
        <p:grpSpPr>
          <a:xfrm>
            <a:off x="-276756" y="2291590"/>
            <a:ext cx="415547" cy="355053"/>
            <a:chOff x="866243" y="2291587"/>
            <a:chExt cx="415546" cy="355053"/>
          </a:xfrm>
        </p:grpSpPr>
        <p:sp>
          <p:nvSpPr>
            <p:cNvPr id="9819" name="Google Shape;9819;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20" name="Google Shape;9820;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21" name="Google Shape;9821;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22" name="Google Shape;9822;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23" name="Google Shape;9823;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9824" name="Google Shape;9824;p58"/>
          <p:cNvSpPr/>
          <p:nvPr/>
        </p:nvSpPr>
        <p:spPr>
          <a:xfrm>
            <a:off x="268795" y="2287814"/>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9825" name="Google Shape;9825;p58"/>
          <p:cNvGrpSpPr/>
          <p:nvPr/>
        </p:nvGrpSpPr>
        <p:grpSpPr>
          <a:xfrm>
            <a:off x="815523" y="2302580"/>
            <a:ext cx="359213" cy="327807"/>
            <a:chOff x="1958520" y="2302574"/>
            <a:chExt cx="359213" cy="327807"/>
          </a:xfrm>
        </p:grpSpPr>
        <p:sp>
          <p:nvSpPr>
            <p:cNvPr id="9826" name="Google Shape;9826;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27" name="Google Shape;9827;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28" name="Google Shape;9828;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829" name="Google Shape;9829;p58"/>
          <p:cNvGrpSpPr/>
          <p:nvPr/>
        </p:nvGrpSpPr>
        <p:grpSpPr>
          <a:xfrm>
            <a:off x="1436886" y="2287430"/>
            <a:ext cx="207583" cy="359595"/>
            <a:chOff x="2656082" y="2287427"/>
            <a:chExt cx="207582" cy="359594"/>
          </a:xfrm>
        </p:grpSpPr>
        <p:sp>
          <p:nvSpPr>
            <p:cNvPr id="9830" name="Google Shape;9830;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31" name="Google Shape;9831;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32" name="Google Shape;9832;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33" name="Google Shape;9833;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834" name="Google Shape;9834;p58"/>
          <p:cNvGrpSpPr/>
          <p:nvPr/>
        </p:nvGrpSpPr>
        <p:grpSpPr>
          <a:xfrm>
            <a:off x="1906658" y="2321470"/>
            <a:ext cx="362991" cy="290019"/>
            <a:chOff x="3049653" y="2321468"/>
            <a:chExt cx="362991" cy="290018"/>
          </a:xfrm>
        </p:grpSpPr>
        <p:sp>
          <p:nvSpPr>
            <p:cNvPr id="9835" name="Google Shape;9835;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36" name="Google Shape;9836;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37" name="Google Shape;9837;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38" name="Google Shape;9838;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839" name="Google Shape;9839;p58"/>
          <p:cNvGrpSpPr/>
          <p:nvPr/>
        </p:nvGrpSpPr>
        <p:grpSpPr>
          <a:xfrm>
            <a:off x="2421248" y="2289909"/>
            <a:ext cx="422343" cy="355243"/>
            <a:chOff x="3564243" y="2289904"/>
            <a:chExt cx="422342" cy="355243"/>
          </a:xfrm>
        </p:grpSpPr>
        <p:sp>
          <p:nvSpPr>
            <p:cNvPr id="9840" name="Google Shape;9840;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41" name="Google Shape;9841;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42" name="Google Shape;9842;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43" name="Google Shape;9843;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44" name="Google Shape;9844;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9845" name="Google Shape;9845;p58"/>
          <p:cNvSpPr/>
          <p:nvPr/>
        </p:nvSpPr>
        <p:spPr>
          <a:xfrm>
            <a:off x="3000835" y="2288194"/>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9846" name="Google Shape;9846;p58"/>
          <p:cNvGrpSpPr/>
          <p:nvPr/>
        </p:nvGrpSpPr>
        <p:grpSpPr>
          <a:xfrm>
            <a:off x="3544896" y="2289717"/>
            <a:ext cx="359595" cy="353909"/>
            <a:chOff x="4687894" y="2289713"/>
            <a:chExt cx="359594" cy="353909"/>
          </a:xfrm>
        </p:grpSpPr>
        <p:sp>
          <p:nvSpPr>
            <p:cNvPr id="9847" name="Google Shape;9847;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48" name="Google Shape;9848;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49" name="Google Shape;9849;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9850" name="Google Shape;9850;p58"/>
          <p:cNvSpPr/>
          <p:nvPr/>
        </p:nvSpPr>
        <p:spPr>
          <a:xfrm>
            <a:off x="4091620" y="2287082"/>
            <a:ext cx="358832" cy="359563"/>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9851" name="Google Shape;9851;p58"/>
          <p:cNvGrpSpPr/>
          <p:nvPr/>
        </p:nvGrpSpPr>
        <p:grpSpPr>
          <a:xfrm>
            <a:off x="5229630" y="2308232"/>
            <a:ext cx="263567" cy="317615"/>
            <a:chOff x="6421399" y="2308227"/>
            <a:chExt cx="263567" cy="317614"/>
          </a:xfrm>
        </p:grpSpPr>
        <p:sp>
          <p:nvSpPr>
            <p:cNvPr id="9852" name="Google Shape;9852;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53" name="Google Shape;9853;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54" name="Google Shape;9854;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55" name="Google Shape;9855;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856" name="Google Shape;9856;p58"/>
          <p:cNvGrpSpPr/>
          <p:nvPr/>
        </p:nvGrpSpPr>
        <p:grpSpPr>
          <a:xfrm>
            <a:off x="5727195" y="2295624"/>
            <a:ext cx="360356" cy="343463"/>
            <a:chOff x="6870193" y="2295620"/>
            <a:chExt cx="360356" cy="343462"/>
          </a:xfrm>
        </p:grpSpPr>
        <p:sp>
          <p:nvSpPr>
            <p:cNvPr id="9857" name="Google Shape;9857;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58" name="Google Shape;9858;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859" name="Google Shape;9859;p58"/>
          <p:cNvGrpSpPr/>
          <p:nvPr/>
        </p:nvGrpSpPr>
        <p:grpSpPr>
          <a:xfrm>
            <a:off x="6298465" y="2302861"/>
            <a:ext cx="342192" cy="327140"/>
            <a:chOff x="7441465" y="2302860"/>
            <a:chExt cx="342192" cy="327140"/>
          </a:xfrm>
        </p:grpSpPr>
        <p:sp>
          <p:nvSpPr>
            <p:cNvPr id="9860" name="Google Shape;9860;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61" name="Google Shape;9861;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862" name="Google Shape;9862;p58"/>
          <p:cNvGrpSpPr/>
          <p:nvPr/>
        </p:nvGrpSpPr>
        <p:grpSpPr>
          <a:xfrm>
            <a:off x="6846689" y="2350210"/>
            <a:ext cx="332761" cy="234067"/>
            <a:chOff x="7989683" y="2350207"/>
            <a:chExt cx="332761" cy="234066"/>
          </a:xfrm>
        </p:grpSpPr>
        <p:sp>
          <p:nvSpPr>
            <p:cNvPr id="9863" name="Google Shape;9863;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64" name="Google Shape;9864;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65" name="Google Shape;9865;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66" name="Google Shape;9866;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67" name="Google Shape;9867;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68" name="Google Shape;9868;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869" name="Google Shape;9869;p58"/>
          <p:cNvGrpSpPr/>
          <p:nvPr/>
        </p:nvGrpSpPr>
        <p:grpSpPr>
          <a:xfrm>
            <a:off x="4680300" y="2309754"/>
            <a:ext cx="315327" cy="314979"/>
            <a:chOff x="5823294" y="2309751"/>
            <a:chExt cx="315327" cy="314978"/>
          </a:xfrm>
        </p:grpSpPr>
        <p:sp>
          <p:nvSpPr>
            <p:cNvPr id="9870" name="Google Shape;9870;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71" name="Google Shape;9871;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72" name="Google Shape;9872;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73" name="Google Shape;9873;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74" name="Google Shape;9874;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75" name="Google Shape;9875;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76" name="Google Shape;9876;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77" name="Google Shape;9877;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78" name="Google Shape;9878;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79" name="Google Shape;9879;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80" name="Google Shape;9880;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81" name="Google Shape;9881;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82" name="Google Shape;9882;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83" name="Google Shape;9883;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84" name="Google Shape;9884;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85" name="Google Shape;9885;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86" name="Google Shape;9886;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887" name="Google Shape;9887;p58"/>
          <p:cNvGrpSpPr/>
          <p:nvPr/>
        </p:nvGrpSpPr>
        <p:grpSpPr>
          <a:xfrm>
            <a:off x="1354279" y="2744164"/>
            <a:ext cx="370931" cy="370549"/>
            <a:chOff x="2497275" y="2744159"/>
            <a:chExt cx="370930" cy="370549"/>
          </a:xfrm>
        </p:grpSpPr>
        <p:sp>
          <p:nvSpPr>
            <p:cNvPr id="9888" name="Google Shape;9888;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89" name="Google Shape;9889;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90" name="Google Shape;9890;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91" name="Google Shape;9891;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92" name="Google Shape;9892;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93" name="Google Shape;9893;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894" name="Google Shape;9894;p58"/>
          <p:cNvGrpSpPr/>
          <p:nvPr/>
        </p:nvGrpSpPr>
        <p:grpSpPr>
          <a:xfrm>
            <a:off x="-282059" y="2746480"/>
            <a:ext cx="371883" cy="365691"/>
            <a:chOff x="860940" y="2746477"/>
            <a:chExt cx="371883" cy="365691"/>
          </a:xfrm>
        </p:grpSpPr>
        <p:sp>
          <p:nvSpPr>
            <p:cNvPr id="9895" name="Google Shape;9895;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96" name="Google Shape;9896;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97" name="Google Shape;9897;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98" name="Google Shape;9898;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899" name="Google Shape;9899;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00" name="Google Shape;9900;p58"/>
          <p:cNvGrpSpPr/>
          <p:nvPr/>
        </p:nvGrpSpPr>
        <p:grpSpPr>
          <a:xfrm>
            <a:off x="350855" y="2775533"/>
            <a:ext cx="283985" cy="341080"/>
            <a:chOff x="1493849" y="2775533"/>
            <a:chExt cx="283985" cy="341080"/>
          </a:xfrm>
        </p:grpSpPr>
        <p:sp>
          <p:nvSpPr>
            <p:cNvPr id="9901" name="Google Shape;9901;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02" name="Google Shape;9902;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03" name="Google Shape;9903;p58"/>
          <p:cNvGrpSpPr/>
          <p:nvPr/>
        </p:nvGrpSpPr>
        <p:grpSpPr>
          <a:xfrm>
            <a:off x="809840" y="2774425"/>
            <a:ext cx="372835" cy="342573"/>
            <a:chOff x="1952836" y="2774422"/>
            <a:chExt cx="372835" cy="342573"/>
          </a:xfrm>
        </p:grpSpPr>
        <p:sp>
          <p:nvSpPr>
            <p:cNvPr id="9904" name="Google Shape;9904;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05" name="Google Shape;9905;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06" name="Google Shape;9906;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07" name="Google Shape;9907;p58"/>
          <p:cNvGrpSpPr/>
          <p:nvPr/>
        </p:nvGrpSpPr>
        <p:grpSpPr>
          <a:xfrm>
            <a:off x="1936921" y="2744482"/>
            <a:ext cx="332729" cy="372519"/>
            <a:chOff x="3079916" y="2744477"/>
            <a:chExt cx="332729" cy="372518"/>
          </a:xfrm>
        </p:grpSpPr>
        <p:sp>
          <p:nvSpPr>
            <p:cNvPr id="9908" name="Google Shape;9908;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09" name="Google Shape;9909;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10" name="Google Shape;9910;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11" name="Google Shape;9911;p58"/>
          <p:cNvGrpSpPr/>
          <p:nvPr/>
        </p:nvGrpSpPr>
        <p:grpSpPr>
          <a:xfrm>
            <a:off x="2477581" y="2745525"/>
            <a:ext cx="336889" cy="355592"/>
            <a:chOff x="3620576" y="2745525"/>
            <a:chExt cx="336889" cy="355592"/>
          </a:xfrm>
        </p:grpSpPr>
        <p:sp>
          <p:nvSpPr>
            <p:cNvPr id="9912" name="Google Shape;9912;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13" name="Google Shape;9913;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14" name="Google Shape;9914;p58"/>
          <p:cNvGrpSpPr/>
          <p:nvPr/>
        </p:nvGrpSpPr>
        <p:grpSpPr>
          <a:xfrm>
            <a:off x="2983821" y="2760708"/>
            <a:ext cx="380393" cy="363119"/>
            <a:chOff x="4126815" y="2760704"/>
            <a:chExt cx="380393" cy="363118"/>
          </a:xfrm>
        </p:grpSpPr>
        <p:sp>
          <p:nvSpPr>
            <p:cNvPr id="9915" name="Google Shape;9915;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16" name="Google Shape;9916;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17" name="Google Shape;9917;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18" name="Google Shape;9918;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19" name="Google Shape;9919;p58"/>
          <p:cNvGrpSpPr/>
          <p:nvPr/>
        </p:nvGrpSpPr>
        <p:grpSpPr>
          <a:xfrm>
            <a:off x="3532988" y="2745685"/>
            <a:ext cx="381347" cy="368644"/>
            <a:chOff x="4675986" y="2745684"/>
            <a:chExt cx="381346" cy="368644"/>
          </a:xfrm>
        </p:grpSpPr>
        <p:sp>
          <p:nvSpPr>
            <p:cNvPr id="9920" name="Google Shape;9920;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21" name="Google Shape;9921;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22" name="Google Shape;9922;p58"/>
          <p:cNvGrpSpPr/>
          <p:nvPr/>
        </p:nvGrpSpPr>
        <p:grpSpPr>
          <a:xfrm>
            <a:off x="4077621" y="2791065"/>
            <a:ext cx="373185" cy="302467"/>
            <a:chOff x="5220616" y="2791061"/>
            <a:chExt cx="373185" cy="302466"/>
          </a:xfrm>
        </p:grpSpPr>
        <p:sp>
          <p:nvSpPr>
            <p:cNvPr id="9923" name="Google Shape;9923;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24" name="Google Shape;9924;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25" name="Google Shape;9925;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26" name="Google Shape;9926;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27" name="Google Shape;9927;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28" name="Google Shape;9928;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29" name="Google Shape;9929;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0" name="Google Shape;9930;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1" name="Google Shape;9931;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2" name="Google Shape;9932;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3" name="Google Shape;9933;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4" name="Google Shape;9934;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5" name="Google Shape;9935;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6" name="Google Shape;9936;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7" name="Google Shape;9937;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8" name="Google Shape;9938;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39" name="Google Shape;9939;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40" name="Google Shape;9940;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41" name="Google Shape;9941;p58"/>
          <p:cNvGrpSpPr/>
          <p:nvPr/>
        </p:nvGrpSpPr>
        <p:grpSpPr>
          <a:xfrm>
            <a:off x="4645666" y="2772523"/>
            <a:ext cx="284367" cy="344097"/>
            <a:chOff x="5864861" y="2772517"/>
            <a:chExt cx="284366" cy="344097"/>
          </a:xfrm>
        </p:grpSpPr>
        <p:sp>
          <p:nvSpPr>
            <p:cNvPr id="9942" name="Google Shape;9942;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43" name="Google Shape;9943;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44" name="Google Shape;9944;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45" name="Google Shape;9945;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46" name="Google Shape;9946;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47" name="Google Shape;9947;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9948" name="Google Shape;9948;p58"/>
          <p:cNvSpPr/>
          <p:nvPr/>
        </p:nvSpPr>
        <p:spPr>
          <a:xfrm>
            <a:off x="5197874" y="2770648"/>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9949" name="Google Shape;9949;p58"/>
          <p:cNvGrpSpPr/>
          <p:nvPr/>
        </p:nvGrpSpPr>
        <p:grpSpPr>
          <a:xfrm>
            <a:off x="5831164" y="2789541"/>
            <a:ext cx="255247" cy="327459"/>
            <a:chOff x="6974158" y="2789537"/>
            <a:chExt cx="255247" cy="327458"/>
          </a:xfrm>
        </p:grpSpPr>
        <p:sp>
          <p:nvSpPr>
            <p:cNvPr id="9950" name="Google Shape;9950;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51" name="Google Shape;9951;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52" name="Google Shape;9952;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53" name="Google Shape;9953;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54" name="Google Shape;9954;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55" name="Google Shape;9955;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56" name="Google Shape;9956;p58"/>
          <p:cNvGrpSpPr/>
          <p:nvPr/>
        </p:nvGrpSpPr>
        <p:grpSpPr>
          <a:xfrm>
            <a:off x="6387700" y="2790302"/>
            <a:ext cx="244291" cy="326315"/>
            <a:chOff x="7530697" y="2790299"/>
            <a:chExt cx="244291" cy="326314"/>
          </a:xfrm>
        </p:grpSpPr>
        <p:sp>
          <p:nvSpPr>
            <p:cNvPr id="9957" name="Google Shape;9957;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58" name="Google Shape;9958;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59" name="Google Shape;9959;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60" name="Google Shape;9960;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61" name="Google Shape;9961;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62" name="Google Shape;9962;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63" name="Google Shape;9963;p58"/>
          <p:cNvGrpSpPr/>
          <p:nvPr/>
        </p:nvGrpSpPr>
        <p:grpSpPr>
          <a:xfrm>
            <a:off x="6845191" y="2832254"/>
            <a:ext cx="332348" cy="283985"/>
            <a:chOff x="7988191" y="2832248"/>
            <a:chExt cx="332348" cy="283985"/>
          </a:xfrm>
        </p:grpSpPr>
        <p:sp>
          <p:nvSpPr>
            <p:cNvPr id="9964" name="Google Shape;9964;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65" name="Google Shape;9965;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66" name="Google Shape;9966;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9967" name="Google Shape;9967;p58"/>
          <p:cNvSpPr/>
          <p:nvPr/>
        </p:nvSpPr>
        <p:spPr>
          <a:xfrm>
            <a:off x="1355423" y="3245131"/>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9968" name="Google Shape;9968;p58"/>
          <p:cNvGrpSpPr/>
          <p:nvPr/>
        </p:nvGrpSpPr>
        <p:grpSpPr>
          <a:xfrm>
            <a:off x="2445442" y="3258374"/>
            <a:ext cx="364484" cy="262423"/>
            <a:chOff x="3588440" y="3258368"/>
            <a:chExt cx="364484" cy="262423"/>
          </a:xfrm>
        </p:grpSpPr>
        <p:sp>
          <p:nvSpPr>
            <p:cNvPr id="9969" name="Google Shape;9969;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70" name="Google Shape;9970;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71" name="Google Shape;9971;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72" name="Google Shape;9972;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73" name="Google Shape;9973;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74" name="Google Shape;9974;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9975" name="Google Shape;9975;p58"/>
          <p:cNvSpPr/>
          <p:nvPr/>
        </p:nvSpPr>
        <p:spPr>
          <a:xfrm>
            <a:off x="4120328" y="3229857"/>
            <a:ext cx="323299"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9976" name="Google Shape;9976;p58"/>
          <p:cNvGrpSpPr/>
          <p:nvPr/>
        </p:nvGrpSpPr>
        <p:grpSpPr>
          <a:xfrm>
            <a:off x="4622823" y="3227728"/>
            <a:ext cx="364865" cy="324823"/>
            <a:chOff x="5765817" y="3227724"/>
            <a:chExt cx="364865" cy="324822"/>
          </a:xfrm>
        </p:grpSpPr>
        <p:sp>
          <p:nvSpPr>
            <p:cNvPr id="9977" name="Google Shape;9977;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78" name="Google Shape;9978;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79" name="Google Shape;9979;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80" name="Google Shape;9980;p58"/>
          <p:cNvGrpSpPr/>
          <p:nvPr/>
        </p:nvGrpSpPr>
        <p:grpSpPr>
          <a:xfrm>
            <a:off x="5085588" y="3237670"/>
            <a:ext cx="446539" cy="303895"/>
            <a:chOff x="6228583" y="3237664"/>
            <a:chExt cx="446539" cy="303895"/>
          </a:xfrm>
        </p:grpSpPr>
        <p:sp>
          <p:nvSpPr>
            <p:cNvPr id="9981" name="Google Shape;9981;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82" name="Google Shape;9982;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83" name="Google Shape;9983;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84" name="Google Shape;9984;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85" name="Google Shape;9985;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86" name="Google Shape;9986;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87" name="Google Shape;9987;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88" name="Google Shape;9988;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89" name="Google Shape;9989;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90" name="Google Shape;9990;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91" name="Google Shape;9991;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92" name="Google Shape;9992;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93" name="Google Shape;9993;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94" name="Google Shape;9994;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95" name="Google Shape;9995;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96" name="Google Shape;9996;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9997" name="Google Shape;9997;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9998" name="Google Shape;9998;p58"/>
          <p:cNvGrpSpPr/>
          <p:nvPr/>
        </p:nvGrpSpPr>
        <p:grpSpPr>
          <a:xfrm>
            <a:off x="-277137" y="3207309"/>
            <a:ext cx="364484" cy="364897"/>
            <a:chOff x="865862" y="3207306"/>
            <a:chExt cx="364484" cy="364897"/>
          </a:xfrm>
        </p:grpSpPr>
        <p:sp>
          <p:nvSpPr>
            <p:cNvPr id="9999" name="Google Shape;9999;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0" name="Google Shape;10000;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1" name="Google Shape;10001;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2" name="Google Shape;10002;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3" name="Google Shape;10003;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4" name="Google Shape;10004;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5" name="Google Shape;10005;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6" name="Google Shape;10006;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7" name="Google Shape;10007;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8" name="Google Shape;10008;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09" name="Google Shape;10009;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10" name="Google Shape;10010;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11" name="Google Shape;10011;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12" name="Google Shape;10012;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13" name="Google Shape;10013;p58"/>
          <p:cNvGrpSpPr/>
          <p:nvPr/>
        </p:nvGrpSpPr>
        <p:grpSpPr>
          <a:xfrm>
            <a:off x="261617" y="3226965"/>
            <a:ext cx="370168" cy="325965"/>
            <a:chOff x="1404617" y="3226962"/>
            <a:chExt cx="370168" cy="325965"/>
          </a:xfrm>
        </p:grpSpPr>
        <p:sp>
          <p:nvSpPr>
            <p:cNvPr id="10014" name="Google Shape;10014;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15" name="Google Shape;10015;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16" name="Google Shape;10016;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17" name="Google Shape;10017;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18" name="Google Shape;10018;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19" name="Google Shape;10019;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20" name="Google Shape;10020;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21" name="Google Shape;10021;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22" name="Google Shape;10022;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23" name="Google Shape;10023;p58"/>
          <p:cNvGrpSpPr/>
          <p:nvPr/>
        </p:nvGrpSpPr>
        <p:grpSpPr>
          <a:xfrm>
            <a:off x="811746" y="3212425"/>
            <a:ext cx="366389" cy="354481"/>
            <a:chOff x="1954741" y="3212419"/>
            <a:chExt cx="366389" cy="354481"/>
          </a:xfrm>
        </p:grpSpPr>
        <p:sp>
          <p:nvSpPr>
            <p:cNvPr id="10024" name="Google Shape;10024;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25" name="Google Shape;10025;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26" name="Google Shape;10026;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27" name="Google Shape;10027;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28" name="Google Shape;10028;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29" name="Google Shape;10029;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30" name="Google Shape;10030;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31" name="Google Shape;10031;p58"/>
          <p:cNvGrpSpPr/>
          <p:nvPr/>
        </p:nvGrpSpPr>
        <p:grpSpPr>
          <a:xfrm>
            <a:off x="1900239" y="3215631"/>
            <a:ext cx="366008" cy="348671"/>
            <a:chOff x="3043239" y="3215626"/>
            <a:chExt cx="366008" cy="348670"/>
          </a:xfrm>
        </p:grpSpPr>
        <p:sp>
          <p:nvSpPr>
            <p:cNvPr id="10032" name="Google Shape;10032;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33" name="Google Shape;10033;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34" name="Google Shape;10034;p58"/>
          <p:cNvGrpSpPr/>
          <p:nvPr/>
        </p:nvGrpSpPr>
        <p:grpSpPr>
          <a:xfrm>
            <a:off x="3075336" y="3184986"/>
            <a:ext cx="209107" cy="383443"/>
            <a:chOff x="4218333" y="3184982"/>
            <a:chExt cx="209107" cy="383442"/>
          </a:xfrm>
        </p:grpSpPr>
        <p:sp>
          <p:nvSpPr>
            <p:cNvPr id="10035" name="Google Shape;10035;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36" name="Google Shape;10036;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037" name="Google Shape;10037;p58"/>
          <p:cNvSpPr/>
          <p:nvPr/>
        </p:nvSpPr>
        <p:spPr>
          <a:xfrm>
            <a:off x="3673824" y="3186157"/>
            <a:ext cx="83231"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038" name="Google Shape;10038;p58"/>
          <p:cNvGrpSpPr/>
          <p:nvPr/>
        </p:nvGrpSpPr>
        <p:grpSpPr>
          <a:xfrm>
            <a:off x="5753647" y="3216009"/>
            <a:ext cx="322917" cy="347876"/>
            <a:chOff x="6896644" y="3216007"/>
            <a:chExt cx="322917" cy="347876"/>
          </a:xfrm>
        </p:grpSpPr>
        <p:sp>
          <p:nvSpPr>
            <p:cNvPr id="10039" name="Google Shape;10039;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40" name="Google Shape;10040;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41" name="Google Shape;10041;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42" name="Google Shape;10042;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43" name="Google Shape;10043;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44" name="Google Shape;10044;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45" name="Google Shape;10045;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46" name="Google Shape;10046;p58"/>
          <p:cNvGrpSpPr/>
          <p:nvPr/>
        </p:nvGrpSpPr>
        <p:grpSpPr>
          <a:xfrm>
            <a:off x="6286368" y="3223183"/>
            <a:ext cx="334635" cy="333904"/>
            <a:chOff x="7429366" y="3223183"/>
            <a:chExt cx="334634" cy="333904"/>
          </a:xfrm>
        </p:grpSpPr>
        <p:sp>
          <p:nvSpPr>
            <p:cNvPr id="10047" name="Google Shape;10047;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48" name="Google Shape;10048;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049" name="Google Shape;10049;p58"/>
          <p:cNvSpPr/>
          <p:nvPr/>
        </p:nvSpPr>
        <p:spPr>
          <a:xfrm>
            <a:off x="6936298" y="3207310"/>
            <a:ext cx="229907"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050" name="Google Shape;10050;p58"/>
          <p:cNvGrpSpPr/>
          <p:nvPr/>
        </p:nvGrpSpPr>
        <p:grpSpPr>
          <a:xfrm>
            <a:off x="4073458" y="3725490"/>
            <a:ext cx="356196" cy="265631"/>
            <a:chOff x="5216456" y="3725484"/>
            <a:chExt cx="356196" cy="265631"/>
          </a:xfrm>
        </p:grpSpPr>
        <p:sp>
          <p:nvSpPr>
            <p:cNvPr id="10051" name="Google Shape;10051;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52" name="Google Shape;10052;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53" name="Google Shape;10053;p58"/>
          <p:cNvGrpSpPr/>
          <p:nvPr/>
        </p:nvGrpSpPr>
        <p:grpSpPr>
          <a:xfrm>
            <a:off x="5706398" y="3733999"/>
            <a:ext cx="355053" cy="248039"/>
            <a:chOff x="6849393" y="3733994"/>
            <a:chExt cx="355053" cy="248038"/>
          </a:xfrm>
        </p:grpSpPr>
        <p:sp>
          <p:nvSpPr>
            <p:cNvPr id="10054" name="Google Shape;10054;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55" name="Google Shape;10055;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56" name="Google Shape;10056;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57" name="Google Shape;10057;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58" name="Google Shape;10058;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59" name="Google Shape;10059;p58"/>
          <p:cNvGrpSpPr/>
          <p:nvPr/>
        </p:nvGrpSpPr>
        <p:grpSpPr>
          <a:xfrm>
            <a:off x="6776002" y="3714692"/>
            <a:ext cx="392111" cy="280207"/>
            <a:chOff x="7918997" y="3714687"/>
            <a:chExt cx="392111" cy="280206"/>
          </a:xfrm>
        </p:grpSpPr>
        <p:sp>
          <p:nvSpPr>
            <p:cNvPr id="10060" name="Google Shape;10060;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61" name="Google Shape;10061;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62" name="Google Shape;10062;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63" name="Google Shape;10063;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64" name="Google Shape;10064;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065" name="Google Shape;10065;p58"/>
          <p:cNvSpPr/>
          <p:nvPr/>
        </p:nvSpPr>
        <p:spPr>
          <a:xfrm>
            <a:off x="-275647" y="3694367"/>
            <a:ext cx="355435"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066" name="Google Shape;10066;p58"/>
          <p:cNvGrpSpPr/>
          <p:nvPr/>
        </p:nvGrpSpPr>
        <p:grpSpPr>
          <a:xfrm>
            <a:off x="265777" y="3680965"/>
            <a:ext cx="357720" cy="355148"/>
            <a:chOff x="1408777" y="3680964"/>
            <a:chExt cx="357720" cy="355148"/>
          </a:xfrm>
        </p:grpSpPr>
        <p:sp>
          <p:nvSpPr>
            <p:cNvPr id="10067" name="Google Shape;10067;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68" name="Google Shape;10068;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69" name="Google Shape;10069;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70" name="Google Shape;10070;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71" name="Google Shape;10071;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72" name="Google Shape;10072;p58"/>
          <p:cNvGrpSpPr/>
          <p:nvPr/>
        </p:nvGrpSpPr>
        <p:grpSpPr>
          <a:xfrm>
            <a:off x="809836" y="3680965"/>
            <a:ext cx="357720" cy="355148"/>
            <a:chOff x="1952836" y="3680964"/>
            <a:chExt cx="357720" cy="355148"/>
          </a:xfrm>
        </p:grpSpPr>
        <p:sp>
          <p:nvSpPr>
            <p:cNvPr id="10073" name="Google Shape;10073;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74" name="Google Shape;10074;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75" name="Google Shape;10075;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76" name="Google Shape;10076;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77" name="Google Shape;10077;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78" name="Google Shape;10078;p58"/>
          <p:cNvGrpSpPr/>
          <p:nvPr/>
        </p:nvGrpSpPr>
        <p:grpSpPr>
          <a:xfrm>
            <a:off x="1353895" y="3680965"/>
            <a:ext cx="357720" cy="355148"/>
            <a:chOff x="2496894" y="3680964"/>
            <a:chExt cx="357720" cy="355148"/>
          </a:xfrm>
        </p:grpSpPr>
        <p:sp>
          <p:nvSpPr>
            <p:cNvPr id="10079" name="Google Shape;10079;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80" name="Google Shape;10080;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81" name="Google Shape;10081;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82" name="Google Shape;10082;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83" name="Google Shape;10083;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84" name="Google Shape;10084;p58"/>
          <p:cNvGrpSpPr/>
          <p:nvPr/>
        </p:nvGrpSpPr>
        <p:grpSpPr>
          <a:xfrm>
            <a:off x="1897986" y="3681064"/>
            <a:ext cx="356164" cy="355815"/>
            <a:chOff x="3040984" y="3681059"/>
            <a:chExt cx="356164" cy="355815"/>
          </a:xfrm>
        </p:grpSpPr>
        <p:sp>
          <p:nvSpPr>
            <p:cNvPr id="10085" name="Google Shape;10085;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86" name="Google Shape;10086;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87" name="Google Shape;10087;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88" name="Google Shape;10088;p58"/>
          <p:cNvGrpSpPr/>
          <p:nvPr/>
        </p:nvGrpSpPr>
        <p:grpSpPr>
          <a:xfrm>
            <a:off x="2441283" y="3699194"/>
            <a:ext cx="358069" cy="317995"/>
            <a:chOff x="3584280" y="3699191"/>
            <a:chExt cx="358069" cy="317995"/>
          </a:xfrm>
        </p:grpSpPr>
        <p:sp>
          <p:nvSpPr>
            <p:cNvPr id="10089" name="Google Shape;10089;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90" name="Google Shape;10090;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91" name="Google Shape;10091;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92" name="Google Shape;10092;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93" name="Google Shape;10093;p58"/>
          <p:cNvGrpSpPr/>
          <p:nvPr/>
        </p:nvGrpSpPr>
        <p:grpSpPr>
          <a:xfrm>
            <a:off x="2986484" y="3681062"/>
            <a:ext cx="355403" cy="354291"/>
            <a:chOff x="4129482" y="3681059"/>
            <a:chExt cx="355402" cy="354291"/>
          </a:xfrm>
        </p:grpSpPr>
        <p:sp>
          <p:nvSpPr>
            <p:cNvPr id="10094" name="Google Shape;10094;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95" name="Google Shape;10095;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96" name="Google Shape;10096;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097" name="Google Shape;10097;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098" name="Google Shape;10098;p58"/>
          <p:cNvGrpSpPr/>
          <p:nvPr/>
        </p:nvGrpSpPr>
        <p:grpSpPr>
          <a:xfrm>
            <a:off x="3530544" y="3680303"/>
            <a:ext cx="355435" cy="355815"/>
            <a:chOff x="4673540" y="3680297"/>
            <a:chExt cx="355434" cy="355815"/>
          </a:xfrm>
        </p:grpSpPr>
        <p:sp>
          <p:nvSpPr>
            <p:cNvPr id="10099" name="Google Shape;10099;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00" name="Google Shape;10100;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01" name="Google Shape;10101;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02" name="Google Shape;10102;p58"/>
          <p:cNvGrpSpPr/>
          <p:nvPr/>
        </p:nvGrpSpPr>
        <p:grpSpPr>
          <a:xfrm>
            <a:off x="4636411" y="3699196"/>
            <a:ext cx="317645" cy="318757"/>
            <a:chOff x="5779408" y="3699191"/>
            <a:chExt cx="317645" cy="318757"/>
          </a:xfrm>
        </p:grpSpPr>
        <p:sp>
          <p:nvSpPr>
            <p:cNvPr id="10103" name="Google Shape;10103;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04" name="Google Shape;10104;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105" name="Google Shape;10105;p58"/>
          <p:cNvSpPr/>
          <p:nvPr/>
        </p:nvSpPr>
        <p:spPr>
          <a:xfrm>
            <a:off x="5161575" y="3694462"/>
            <a:ext cx="356196" cy="328411"/>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106" name="Google Shape;10106;p58"/>
          <p:cNvGrpSpPr/>
          <p:nvPr/>
        </p:nvGrpSpPr>
        <p:grpSpPr>
          <a:xfrm>
            <a:off x="6247441" y="3680873"/>
            <a:ext cx="372073" cy="355243"/>
            <a:chOff x="7390435" y="3680868"/>
            <a:chExt cx="372073" cy="355243"/>
          </a:xfrm>
        </p:grpSpPr>
        <p:sp>
          <p:nvSpPr>
            <p:cNvPr id="10107" name="Google Shape;10107;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08" name="Google Shape;10108;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09" name="Google Shape;10109;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10" name="Google Shape;10110;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11" name="Google Shape;10111;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12" name="Google Shape;10112;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13" name="Google Shape;10113;p58"/>
          <p:cNvGrpSpPr/>
          <p:nvPr/>
        </p:nvGrpSpPr>
        <p:grpSpPr>
          <a:xfrm>
            <a:off x="278643" y="4125633"/>
            <a:ext cx="374709" cy="374011"/>
            <a:chOff x="1421638" y="4125629"/>
            <a:chExt cx="374709" cy="374010"/>
          </a:xfrm>
        </p:grpSpPr>
        <p:sp>
          <p:nvSpPr>
            <p:cNvPr id="10114" name="Google Shape;10114;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15" name="Google Shape;10115;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16" name="Google Shape;10116;p58"/>
          <p:cNvGrpSpPr/>
          <p:nvPr/>
        </p:nvGrpSpPr>
        <p:grpSpPr>
          <a:xfrm>
            <a:off x="830255" y="4156305"/>
            <a:ext cx="357720" cy="342192"/>
            <a:chOff x="1973254" y="4156304"/>
            <a:chExt cx="357720" cy="342192"/>
          </a:xfrm>
        </p:grpSpPr>
        <p:sp>
          <p:nvSpPr>
            <p:cNvPr id="10117" name="Google Shape;10117;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18" name="Google Shape;10118;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19" name="Google Shape;10119;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20" name="Google Shape;10120;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21" name="Google Shape;10121;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22" name="Google Shape;10122;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23" name="Google Shape;10123;p58"/>
          <p:cNvGrpSpPr/>
          <p:nvPr/>
        </p:nvGrpSpPr>
        <p:grpSpPr>
          <a:xfrm>
            <a:off x="1380765" y="4135510"/>
            <a:ext cx="341049" cy="340319"/>
            <a:chOff x="2523759" y="4135505"/>
            <a:chExt cx="341049" cy="340318"/>
          </a:xfrm>
        </p:grpSpPr>
        <p:sp>
          <p:nvSpPr>
            <p:cNvPr id="10124" name="Google Shape;10124;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25" name="Google Shape;10125;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26" name="Google Shape;10126;p58"/>
          <p:cNvGrpSpPr/>
          <p:nvPr/>
        </p:nvGrpSpPr>
        <p:grpSpPr>
          <a:xfrm>
            <a:off x="1897609" y="4130366"/>
            <a:ext cx="392079" cy="350353"/>
            <a:chOff x="3040603" y="4130360"/>
            <a:chExt cx="392079" cy="350353"/>
          </a:xfrm>
        </p:grpSpPr>
        <p:sp>
          <p:nvSpPr>
            <p:cNvPr id="10127" name="Google Shape;10127;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28" name="Google Shape;10128;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29" name="Google Shape;10129;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30" name="Google Shape;10130;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31" name="Google Shape;10131;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32" name="Google Shape;10132;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33" name="Google Shape;10133;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34" name="Google Shape;10134;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35" name="Google Shape;10135;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36" name="Google Shape;10136;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37" name="Google Shape;10137;p58"/>
          <p:cNvGrpSpPr/>
          <p:nvPr/>
        </p:nvGrpSpPr>
        <p:grpSpPr>
          <a:xfrm>
            <a:off x="2519148" y="4135510"/>
            <a:ext cx="232955" cy="340319"/>
            <a:chOff x="3662144" y="4135505"/>
            <a:chExt cx="232955" cy="340318"/>
          </a:xfrm>
        </p:grpSpPr>
        <p:sp>
          <p:nvSpPr>
            <p:cNvPr id="10138" name="Google Shape;10138;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39" name="Google Shape;10139;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40" name="Google Shape;10140;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41" name="Google Shape;10141;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42" name="Google Shape;10142;p58"/>
          <p:cNvGrpSpPr/>
          <p:nvPr/>
        </p:nvGrpSpPr>
        <p:grpSpPr>
          <a:xfrm>
            <a:off x="3006144" y="4121153"/>
            <a:ext cx="344065" cy="368644"/>
            <a:chOff x="4149138" y="4121151"/>
            <a:chExt cx="344065" cy="368644"/>
          </a:xfrm>
        </p:grpSpPr>
        <p:sp>
          <p:nvSpPr>
            <p:cNvPr id="10143" name="Google Shape;10143;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44" name="Google Shape;10144;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45" name="Google Shape;10145;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46" name="Google Shape;10146;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47" name="Google Shape;10147;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48" name="Google Shape;10148;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49" name="Google Shape;10149;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50" name="Google Shape;10150;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51" name="Google Shape;10151;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52" name="Google Shape;10152;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53" name="Google Shape;10153;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54" name="Google Shape;10154;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155" name="Google Shape;10155;p58"/>
          <p:cNvSpPr/>
          <p:nvPr/>
        </p:nvSpPr>
        <p:spPr>
          <a:xfrm>
            <a:off x="3549060" y="413541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156" name="Google Shape;10156;p58"/>
          <p:cNvGrpSpPr/>
          <p:nvPr/>
        </p:nvGrpSpPr>
        <p:grpSpPr>
          <a:xfrm>
            <a:off x="4063267" y="4174817"/>
            <a:ext cx="397763" cy="262804"/>
            <a:chOff x="5206262" y="4174817"/>
            <a:chExt cx="397763" cy="262804"/>
          </a:xfrm>
        </p:grpSpPr>
        <p:sp>
          <p:nvSpPr>
            <p:cNvPr id="10157" name="Google Shape;10157;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58" name="Google Shape;10158;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59" name="Google Shape;10159;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60" name="Google Shape;10160;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61" name="Google Shape;10161;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62" name="Google Shape;10162;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63" name="Google Shape;10163;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64" name="Google Shape;10164;p58"/>
          <p:cNvGrpSpPr/>
          <p:nvPr/>
        </p:nvGrpSpPr>
        <p:grpSpPr>
          <a:xfrm>
            <a:off x="4584621" y="4204702"/>
            <a:ext cx="440505" cy="290019"/>
            <a:chOff x="5727616" y="4204699"/>
            <a:chExt cx="440505" cy="290018"/>
          </a:xfrm>
        </p:grpSpPr>
        <p:sp>
          <p:nvSpPr>
            <p:cNvPr id="10165" name="Google Shape;10165;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66" name="Google Shape;10166;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67" name="Google Shape;10167;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68" name="Google Shape;10168;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69" name="Google Shape;10169;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70" name="Google Shape;10170;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71" name="Google Shape;10171;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72" name="Google Shape;10172;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73" name="Google Shape;10173;p58"/>
          <p:cNvGrpSpPr/>
          <p:nvPr/>
        </p:nvGrpSpPr>
        <p:grpSpPr>
          <a:xfrm>
            <a:off x="5267068" y="4135125"/>
            <a:ext cx="159951" cy="364516"/>
            <a:chOff x="6410063" y="4135124"/>
            <a:chExt cx="159950" cy="364516"/>
          </a:xfrm>
        </p:grpSpPr>
        <p:sp>
          <p:nvSpPr>
            <p:cNvPr id="10174" name="Google Shape;10174;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75" name="Google Shape;10175;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76" name="Google Shape;10176;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77" name="Google Shape;10177;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78" name="Google Shape;10178;p58"/>
          <p:cNvGrpSpPr/>
          <p:nvPr/>
        </p:nvGrpSpPr>
        <p:grpSpPr>
          <a:xfrm>
            <a:off x="5781656" y="4135511"/>
            <a:ext cx="214379" cy="364135"/>
            <a:chOff x="6924652" y="4135505"/>
            <a:chExt cx="214378" cy="364135"/>
          </a:xfrm>
        </p:grpSpPr>
        <p:sp>
          <p:nvSpPr>
            <p:cNvPr id="10179" name="Google Shape;10179;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80" name="Google Shape;10180;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81" name="Google Shape;10181;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82" name="Google Shape;10182;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183" name="Google Shape;10183;p58"/>
          <p:cNvGrpSpPr/>
          <p:nvPr/>
        </p:nvGrpSpPr>
        <p:grpSpPr>
          <a:xfrm>
            <a:off x="6241751" y="4147986"/>
            <a:ext cx="380012" cy="351275"/>
            <a:chOff x="7384751" y="4147984"/>
            <a:chExt cx="380012" cy="351274"/>
          </a:xfrm>
        </p:grpSpPr>
        <p:sp>
          <p:nvSpPr>
            <p:cNvPr id="10184" name="Google Shape;10184;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85" name="Google Shape;10185;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86" name="Google Shape;10186;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87" name="Google Shape;10187;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88" name="Google Shape;10188;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59"/>
          <p:cNvSpPr txBox="1">
            <a:spLocks noGrp="1"/>
          </p:cNvSpPr>
          <p:nvPr>
            <p:ph type="title" idx="4294967295"/>
          </p:nvPr>
        </p:nvSpPr>
        <p:spPr>
          <a:xfrm>
            <a:off x="-293325" y="947925"/>
            <a:ext cx="3482100" cy="482400"/>
          </a:xfrm>
          <a:prstGeom prst="rect">
            <a:avLst/>
          </a:prstGeom>
        </p:spPr>
        <p:txBody>
          <a:bodyPr spcFirstLastPara="1" wrap="square" lIns="91425" tIns="91425" rIns="91425" bIns="91425" anchor="t" anchorCtr="0">
            <a:noAutofit/>
          </a:bodyPr>
          <a:lstStyle/>
          <a:p>
            <a:pPr>
              <a:buClr>
                <a:srgbClr val="000000"/>
              </a:buClr>
              <a:buSzPts val="1100"/>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4" name="Google Shape;10194;p59"/>
          <p:cNvSpPr txBox="1">
            <a:spLocks noGrp="1"/>
          </p:cNvSpPr>
          <p:nvPr>
            <p:ph type="title" idx="4294967295"/>
          </p:nvPr>
        </p:nvSpPr>
        <p:spPr>
          <a:xfrm>
            <a:off x="3715402" y="947925"/>
            <a:ext cx="3482100" cy="482400"/>
          </a:xfrm>
          <a:prstGeom prst="rect">
            <a:avLst/>
          </a:prstGeom>
        </p:spPr>
        <p:txBody>
          <a:bodyPr spcFirstLastPara="1" wrap="square" lIns="91425" tIns="91425" rIns="91425" bIns="91425" anchor="t" anchorCtr="0">
            <a:noAutofit/>
          </a:bodyPr>
          <a:lstStyle/>
          <a:p>
            <a:pPr>
              <a:buClr>
                <a:srgbClr val="000000"/>
              </a:buClr>
              <a:buSzPts val="1100"/>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95" name="Google Shape;10195;p59"/>
          <p:cNvGrpSpPr/>
          <p:nvPr/>
        </p:nvGrpSpPr>
        <p:grpSpPr>
          <a:xfrm>
            <a:off x="846454" y="4282275"/>
            <a:ext cx="374775" cy="346073"/>
            <a:chOff x="1989449" y="4282269"/>
            <a:chExt cx="374774" cy="346073"/>
          </a:xfrm>
        </p:grpSpPr>
        <p:sp>
          <p:nvSpPr>
            <p:cNvPr id="10196" name="Google Shape;10196;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97" name="Google Shape;10197;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98" name="Google Shape;10198;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199" name="Google Shape;10199;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00" name="Google Shape;10200;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01" name="Google Shape;10201;p59"/>
          <p:cNvGrpSpPr/>
          <p:nvPr/>
        </p:nvGrpSpPr>
        <p:grpSpPr>
          <a:xfrm>
            <a:off x="1344445" y="4280741"/>
            <a:ext cx="198775" cy="348972"/>
            <a:chOff x="2487439" y="4280740"/>
            <a:chExt cx="198775" cy="348972"/>
          </a:xfrm>
        </p:grpSpPr>
        <p:sp>
          <p:nvSpPr>
            <p:cNvPr id="10202" name="Google Shape;10202;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03" name="Google Shape;10203;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04" name="Google Shape;10204;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05" name="Google Shape;10205;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06" name="Google Shape;10206;p59"/>
          <p:cNvGrpSpPr/>
          <p:nvPr/>
        </p:nvGrpSpPr>
        <p:grpSpPr>
          <a:xfrm>
            <a:off x="1667964" y="4273929"/>
            <a:ext cx="353145" cy="361873"/>
            <a:chOff x="2810958" y="4273923"/>
            <a:chExt cx="353145" cy="361873"/>
          </a:xfrm>
        </p:grpSpPr>
        <p:sp>
          <p:nvSpPr>
            <p:cNvPr id="10207" name="Google Shape;10207;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08" name="Google Shape;10208;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09" name="Google Shape;10209;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10" name="Google Shape;10210;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11" name="Google Shape;10211;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12" name="Google Shape;10212;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13" name="Google Shape;10213;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14" name="Google Shape;10214;p59"/>
          <p:cNvGrpSpPr/>
          <p:nvPr/>
        </p:nvGrpSpPr>
        <p:grpSpPr>
          <a:xfrm>
            <a:off x="5132641" y="4282654"/>
            <a:ext cx="209383" cy="366779"/>
            <a:chOff x="6275635" y="4282651"/>
            <a:chExt cx="209383" cy="366778"/>
          </a:xfrm>
        </p:grpSpPr>
        <p:sp>
          <p:nvSpPr>
            <p:cNvPr id="10215" name="Google Shape;10215;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16" name="Google Shape;10216;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17" name="Google Shape;10217;p59"/>
          <p:cNvGrpSpPr/>
          <p:nvPr/>
        </p:nvGrpSpPr>
        <p:grpSpPr>
          <a:xfrm>
            <a:off x="5558187" y="4283033"/>
            <a:ext cx="280292" cy="366396"/>
            <a:chOff x="6701186" y="4283033"/>
            <a:chExt cx="280292" cy="366396"/>
          </a:xfrm>
        </p:grpSpPr>
        <p:sp>
          <p:nvSpPr>
            <p:cNvPr id="10218" name="Google Shape;10218;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19" name="Google Shape;10219;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20" name="Google Shape;10220;p59"/>
          <p:cNvGrpSpPr/>
          <p:nvPr/>
        </p:nvGrpSpPr>
        <p:grpSpPr>
          <a:xfrm>
            <a:off x="1466576" y="3824962"/>
            <a:ext cx="373627" cy="347347"/>
            <a:chOff x="2609571" y="3824958"/>
            <a:chExt cx="373627" cy="347347"/>
          </a:xfrm>
        </p:grpSpPr>
        <p:sp>
          <p:nvSpPr>
            <p:cNvPr id="10221" name="Google Shape;10221;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22" name="Google Shape;10222;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223" name="Google Shape;10223;p59"/>
          <p:cNvSpPr/>
          <p:nvPr/>
        </p:nvSpPr>
        <p:spPr>
          <a:xfrm>
            <a:off x="145580" y="3822410"/>
            <a:ext cx="363371"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224" name="Google Shape;10224;p59"/>
          <p:cNvGrpSpPr/>
          <p:nvPr/>
        </p:nvGrpSpPr>
        <p:grpSpPr>
          <a:xfrm>
            <a:off x="-226871" y="3807059"/>
            <a:ext cx="221903" cy="380795"/>
            <a:chOff x="916127" y="3807056"/>
            <a:chExt cx="221902" cy="380795"/>
          </a:xfrm>
        </p:grpSpPr>
        <p:sp>
          <p:nvSpPr>
            <p:cNvPr id="10225" name="Google Shape;10225;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26" name="Google Shape;10226;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27" name="Google Shape;10227;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28" name="Google Shape;10228;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229" name="Google Shape;10229;p59"/>
          <p:cNvSpPr/>
          <p:nvPr/>
        </p:nvSpPr>
        <p:spPr>
          <a:xfrm>
            <a:off x="1993771" y="3823178"/>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30" name="Google Shape;10230;p59"/>
          <p:cNvSpPr/>
          <p:nvPr/>
        </p:nvSpPr>
        <p:spPr>
          <a:xfrm>
            <a:off x="1036470" y="3851053"/>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231" name="Google Shape;10231;p59"/>
          <p:cNvGrpSpPr/>
          <p:nvPr/>
        </p:nvGrpSpPr>
        <p:grpSpPr>
          <a:xfrm>
            <a:off x="2370016" y="3816136"/>
            <a:ext cx="362223" cy="361108"/>
            <a:chOff x="3513010" y="3816134"/>
            <a:chExt cx="362223" cy="361108"/>
          </a:xfrm>
        </p:grpSpPr>
        <p:sp>
          <p:nvSpPr>
            <p:cNvPr id="10232" name="Google Shape;10232;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33" name="Google Shape;10233;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34" name="Google Shape;10234;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35" name="Google Shape;10235;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36" name="Google Shape;10236;p59"/>
          <p:cNvGrpSpPr/>
          <p:nvPr/>
        </p:nvGrpSpPr>
        <p:grpSpPr>
          <a:xfrm>
            <a:off x="2807319" y="3820312"/>
            <a:ext cx="369805" cy="353783"/>
            <a:chOff x="3950316" y="3820307"/>
            <a:chExt cx="369805" cy="353782"/>
          </a:xfrm>
        </p:grpSpPr>
        <p:sp>
          <p:nvSpPr>
            <p:cNvPr id="10237" name="Google Shape;10237;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38" name="Google Shape;10238;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39" name="Google Shape;10239;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40" name="Google Shape;10240;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41" name="Google Shape;10241;p59"/>
          <p:cNvGrpSpPr/>
          <p:nvPr/>
        </p:nvGrpSpPr>
        <p:grpSpPr>
          <a:xfrm>
            <a:off x="618914" y="3811961"/>
            <a:ext cx="307975" cy="371716"/>
            <a:chOff x="1761909" y="3811961"/>
            <a:chExt cx="307974" cy="371716"/>
          </a:xfrm>
        </p:grpSpPr>
        <p:sp>
          <p:nvSpPr>
            <p:cNvPr id="10242" name="Google Shape;10242;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43" name="Google Shape;10243;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44" name="Google Shape;10244;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45" name="Google Shape;10245;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46" name="Google Shape;10246;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47" name="Google Shape;10247;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48" name="Google Shape;10248;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49" name="Google Shape;10249;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50" name="Google Shape;10250;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51" name="Google Shape;10251;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52" name="Google Shape;10252;p59"/>
          <p:cNvGrpSpPr/>
          <p:nvPr/>
        </p:nvGrpSpPr>
        <p:grpSpPr>
          <a:xfrm>
            <a:off x="4230347" y="3808941"/>
            <a:ext cx="231395" cy="353145"/>
            <a:chOff x="5373342" y="3808935"/>
            <a:chExt cx="231395" cy="353145"/>
          </a:xfrm>
        </p:grpSpPr>
        <p:sp>
          <p:nvSpPr>
            <p:cNvPr id="10253" name="Google Shape;10253;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54" name="Google Shape;10254;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55" name="Google Shape;10255;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56" name="Google Shape;10256;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57" name="Google Shape;10257;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58" name="Google Shape;10258;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59" name="Google Shape;10259;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60" name="Google Shape;10260;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61" name="Google Shape;10261;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262" name="Google Shape;10262;p59"/>
          <p:cNvSpPr/>
          <p:nvPr/>
        </p:nvSpPr>
        <p:spPr>
          <a:xfrm>
            <a:off x="5595364" y="3809706"/>
            <a:ext cx="205211"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263" name="Google Shape;10263;p59"/>
          <p:cNvGrpSpPr/>
          <p:nvPr/>
        </p:nvGrpSpPr>
        <p:grpSpPr>
          <a:xfrm>
            <a:off x="4690781" y="3809449"/>
            <a:ext cx="235185" cy="352253"/>
            <a:chOff x="5833775" y="3809445"/>
            <a:chExt cx="235185" cy="352253"/>
          </a:xfrm>
        </p:grpSpPr>
        <p:sp>
          <p:nvSpPr>
            <p:cNvPr id="10264" name="Google Shape;10264;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65" name="Google Shape;10265;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66" name="Google Shape;10266;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67" name="Google Shape;10267;p59"/>
          <p:cNvGrpSpPr/>
          <p:nvPr/>
        </p:nvGrpSpPr>
        <p:grpSpPr>
          <a:xfrm>
            <a:off x="3799472" y="3809322"/>
            <a:ext cx="238976" cy="352763"/>
            <a:chOff x="4942472" y="3809318"/>
            <a:chExt cx="238976" cy="352762"/>
          </a:xfrm>
        </p:grpSpPr>
        <p:sp>
          <p:nvSpPr>
            <p:cNvPr id="10268" name="Google Shape;10268;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69" name="Google Shape;10269;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70" name="Google Shape;10270;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71" name="Google Shape;10271;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72" name="Google Shape;10272;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73" name="Google Shape;10273;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74" name="Google Shape;10274;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75" name="Google Shape;10275;p59"/>
          <p:cNvGrpSpPr/>
          <p:nvPr/>
        </p:nvGrpSpPr>
        <p:grpSpPr>
          <a:xfrm>
            <a:off x="5123530" y="3807794"/>
            <a:ext cx="260223" cy="353527"/>
            <a:chOff x="6266525" y="3807788"/>
            <a:chExt cx="260223" cy="353527"/>
          </a:xfrm>
        </p:grpSpPr>
        <p:sp>
          <p:nvSpPr>
            <p:cNvPr id="10276" name="Google Shape;10276;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77" name="Google Shape;10277;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78" name="Google Shape;10278;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79" name="Google Shape;10279;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280" name="Google Shape;10280;p59"/>
          <p:cNvSpPr/>
          <p:nvPr/>
        </p:nvSpPr>
        <p:spPr>
          <a:xfrm>
            <a:off x="6829875" y="3808972"/>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281" name="Google Shape;10281;p59"/>
          <p:cNvGrpSpPr/>
          <p:nvPr/>
        </p:nvGrpSpPr>
        <p:grpSpPr>
          <a:xfrm>
            <a:off x="6041363" y="3809606"/>
            <a:ext cx="202184" cy="352763"/>
            <a:chOff x="7184363" y="3809604"/>
            <a:chExt cx="202184" cy="352762"/>
          </a:xfrm>
        </p:grpSpPr>
        <p:sp>
          <p:nvSpPr>
            <p:cNvPr id="10282" name="Google Shape;10282;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83" name="Google Shape;10283;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84" name="Google Shape;10284;p59"/>
          <p:cNvGrpSpPr/>
          <p:nvPr/>
        </p:nvGrpSpPr>
        <p:grpSpPr>
          <a:xfrm>
            <a:off x="6428630" y="3808938"/>
            <a:ext cx="292047" cy="352763"/>
            <a:chOff x="7571624" y="3808935"/>
            <a:chExt cx="292047" cy="352762"/>
          </a:xfrm>
        </p:grpSpPr>
        <p:sp>
          <p:nvSpPr>
            <p:cNvPr id="10285" name="Google Shape;10285;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86" name="Google Shape;10286;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87" name="Google Shape;10287;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88" name="Google Shape;10288;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89" name="Google Shape;10289;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90" name="Google Shape;10290;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91" name="Google Shape;10291;p59"/>
          <p:cNvGrpSpPr/>
          <p:nvPr/>
        </p:nvGrpSpPr>
        <p:grpSpPr>
          <a:xfrm>
            <a:off x="1031565" y="3356118"/>
            <a:ext cx="364135" cy="359931"/>
            <a:chOff x="2174559" y="3356116"/>
            <a:chExt cx="364135" cy="359930"/>
          </a:xfrm>
        </p:grpSpPr>
        <p:sp>
          <p:nvSpPr>
            <p:cNvPr id="10292" name="Google Shape;10292;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93" name="Google Shape;10293;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94" name="Google Shape;10294;p59"/>
          <p:cNvGrpSpPr/>
          <p:nvPr/>
        </p:nvGrpSpPr>
        <p:grpSpPr>
          <a:xfrm>
            <a:off x="588939" y="3355642"/>
            <a:ext cx="368371" cy="361555"/>
            <a:chOff x="1731934" y="3355639"/>
            <a:chExt cx="368371" cy="361554"/>
          </a:xfrm>
        </p:grpSpPr>
        <p:sp>
          <p:nvSpPr>
            <p:cNvPr id="10295" name="Google Shape;10295;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96" name="Google Shape;10296;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297" name="Google Shape;10297;p59"/>
          <p:cNvGrpSpPr/>
          <p:nvPr/>
        </p:nvGrpSpPr>
        <p:grpSpPr>
          <a:xfrm>
            <a:off x="2847522" y="3354177"/>
            <a:ext cx="279559" cy="363403"/>
            <a:chOff x="3990517" y="3354173"/>
            <a:chExt cx="279559" cy="363402"/>
          </a:xfrm>
        </p:grpSpPr>
        <p:sp>
          <p:nvSpPr>
            <p:cNvPr id="10298" name="Google Shape;10298;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299" name="Google Shape;10299;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00" name="Google Shape;10300;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01" name="Google Shape;10301;p59"/>
          <p:cNvGrpSpPr/>
          <p:nvPr/>
        </p:nvGrpSpPr>
        <p:grpSpPr>
          <a:xfrm>
            <a:off x="2354847" y="3417379"/>
            <a:ext cx="379680" cy="237607"/>
            <a:chOff x="3497847" y="3417374"/>
            <a:chExt cx="379680" cy="237606"/>
          </a:xfrm>
        </p:grpSpPr>
        <p:sp>
          <p:nvSpPr>
            <p:cNvPr id="10302" name="Google Shape;10302;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03" name="Google Shape;10303;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04" name="Google Shape;10304;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05" name="Google Shape;10305;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06" name="Google Shape;10306;p59"/>
          <p:cNvGrpSpPr/>
          <p:nvPr/>
        </p:nvGrpSpPr>
        <p:grpSpPr>
          <a:xfrm>
            <a:off x="1469602" y="3367080"/>
            <a:ext cx="376271" cy="337983"/>
            <a:chOff x="2612597" y="3367075"/>
            <a:chExt cx="376271" cy="337982"/>
          </a:xfrm>
        </p:grpSpPr>
        <p:sp>
          <p:nvSpPr>
            <p:cNvPr id="10307" name="Google Shape;10307;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08" name="Google Shape;10308;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09" name="Google Shape;10309;p59"/>
          <p:cNvGrpSpPr/>
          <p:nvPr/>
        </p:nvGrpSpPr>
        <p:grpSpPr>
          <a:xfrm>
            <a:off x="1928915" y="3364437"/>
            <a:ext cx="343652" cy="342505"/>
            <a:chOff x="3071914" y="3364431"/>
            <a:chExt cx="343652" cy="342505"/>
          </a:xfrm>
        </p:grpSpPr>
        <p:sp>
          <p:nvSpPr>
            <p:cNvPr id="10310" name="Google Shape;10310;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11" name="Google Shape;10311;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12" name="Google Shape;10312;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13" name="Google Shape;10313;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14" name="Google Shape;10314;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15" name="Google Shape;10315;p59"/>
          <p:cNvGrpSpPr/>
          <p:nvPr/>
        </p:nvGrpSpPr>
        <p:grpSpPr>
          <a:xfrm>
            <a:off x="-245859" y="3359876"/>
            <a:ext cx="257963" cy="352763"/>
            <a:chOff x="897141" y="3359875"/>
            <a:chExt cx="257962" cy="352762"/>
          </a:xfrm>
        </p:grpSpPr>
        <p:sp>
          <p:nvSpPr>
            <p:cNvPr id="10316" name="Google Shape;10316;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17" name="Google Shape;10317;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18" name="Google Shape;10318;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19" name="Google Shape;10319;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20" name="Google Shape;10320;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21" name="Google Shape;10321;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22" name="Google Shape;10322;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23" name="Google Shape;10323;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24" name="Google Shape;10324;p59"/>
          <p:cNvGrpSpPr/>
          <p:nvPr/>
        </p:nvGrpSpPr>
        <p:grpSpPr>
          <a:xfrm>
            <a:off x="190687" y="3344330"/>
            <a:ext cx="271213" cy="383088"/>
            <a:chOff x="1333682" y="3344330"/>
            <a:chExt cx="271213" cy="383088"/>
          </a:xfrm>
        </p:grpSpPr>
        <p:sp>
          <p:nvSpPr>
            <p:cNvPr id="10325" name="Google Shape;10325;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26" name="Google Shape;10326;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27" name="Google Shape;10327;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28" name="Google Shape;10328;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29" name="Google Shape;10329;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30" name="Google Shape;10330;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31" name="Google Shape;10331;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32" name="Google Shape;10332;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33" name="Google Shape;10333;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34" name="Google Shape;10334;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35" name="Google Shape;10335;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36" name="Google Shape;10336;p59"/>
          <p:cNvGrpSpPr/>
          <p:nvPr/>
        </p:nvGrpSpPr>
        <p:grpSpPr>
          <a:xfrm>
            <a:off x="5521400" y="3346979"/>
            <a:ext cx="353113" cy="351999"/>
            <a:chOff x="6664394" y="3346974"/>
            <a:chExt cx="353113" cy="351998"/>
          </a:xfrm>
        </p:grpSpPr>
        <p:sp>
          <p:nvSpPr>
            <p:cNvPr id="10337" name="Google Shape;10337;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38" name="Google Shape;10338;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39" name="Google Shape;10339;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40" name="Google Shape;10340;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41" name="Google Shape;10341;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42" name="Google Shape;10342;p59"/>
          <p:cNvGrpSpPr/>
          <p:nvPr/>
        </p:nvGrpSpPr>
        <p:grpSpPr>
          <a:xfrm>
            <a:off x="-293257" y="1959308"/>
            <a:ext cx="399399" cy="375443"/>
            <a:chOff x="849741" y="1959307"/>
            <a:chExt cx="399398" cy="375443"/>
          </a:xfrm>
        </p:grpSpPr>
        <p:sp>
          <p:nvSpPr>
            <p:cNvPr id="10343" name="Google Shape;10343;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44" name="Google Shape;10344;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45" name="Google Shape;10345;p59"/>
          <p:cNvGrpSpPr/>
          <p:nvPr/>
        </p:nvGrpSpPr>
        <p:grpSpPr>
          <a:xfrm>
            <a:off x="141217" y="1963771"/>
            <a:ext cx="379489" cy="366047"/>
            <a:chOff x="1284212" y="1963766"/>
            <a:chExt cx="379489" cy="366046"/>
          </a:xfrm>
        </p:grpSpPr>
        <p:sp>
          <p:nvSpPr>
            <p:cNvPr id="10346" name="Google Shape;10346;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47" name="Google Shape;10347;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48" name="Google Shape;10348;p59"/>
          <p:cNvGrpSpPr/>
          <p:nvPr/>
        </p:nvGrpSpPr>
        <p:grpSpPr>
          <a:xfrm>
            <a:off x="1894771" y="1969565"/>
            <a:ext cx="370219" cy="354928"/>
            <a:chOff x="3037766" y="1969564"/>
            <a:chExt cx="370219" cy="354928"/>
          </a:xfrm>
        </p:grpSpPr>
        <p:sp>
          <p:nvSpPr>
            <p:cNvPr id="10349" name="Google Shape;10349;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50" name="Google Shape;10350;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51" name="Google Shape;10351;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52" name="Google Shape;10352;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53" name="Google Shape;10353;p59"/>
          <p:cNvGrpSpPr/>
          <p:nvPr/>
        </p:nvGrpSpPr>
        <p:grpSpPr>
          <a:xfrm>
            <a:off x="2839558" y="1971733"/>
            <a:ext cx="304567" cy="350501"/>
            <a:chOff x="3982553" y="1971730"/>
            <a:chExt cx="304566" cy="350501"/>
          </a:xfrm>
        </p:grpSpPr>
        <p:sp>
          <p:nvSpPr>
            <p:cNvPr id="10354" name="Google Shape;10354;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55" name="Google Shape;10355;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56" name="Google Shape;10356;p59"/>
          <p:cNvGrpSpPr/>
          <p:nvPr/>
        </p:nvGrpSpPr>
        <p:grpSpPr>
          <a:xfrm>
            <a:off x="1424843" y="1994129"/>
            <a:ext cx="399812" cy="306477"/>
            <a:chOff x="2567841" y="1994124"/>
            <a:chExt cx="399812" cy="306477"/>
          </a:xfrm>
        </p:grpSpPr>
        <p:sp>
          <p:nvSpPr>
            <p:cNvPr id="10357" name="Google Shape;10357;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58" name="Google Shape;10358;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59" name="Google Shape;10359;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60" name="Google Shape;10360;p59"/>
          <p:cNvGrpSpPr/>
          <p:nvPr/>
        </p:nvGrpSpPr>
        <p:grpSpPr>
          <a:xfrm>
            <a:off x="1069088" y="1960364"/>
            <a:ext cx="324699" cy="372863"/>
            <a:chOff x="2212084" y="1960358"/>
            <a:chExt cx="324698" cy="372863"/>
          </a:xfrm>
        </p:grpSpPr>
        <p:sp>
          <p:nvSpPr>
            <p:cNvPr id="10361" name="Google Shape;10361;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62" name="Google Shape;10362;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63" name="Google Shape;10363;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64" name="Google Shape;10364;p59"/>
          <p:cNvGrpSpPr/>
          <p:nvPr/>
        </p:nvGrpSpPr>
        <p:grpSpPr>
          <a:xfrm>
            <a:off x="662906" y="1960362"/>
            <a:ext cx="284847" cy="373627"/>
            <a:chOff x="1805901" y="1960358"/>
            <a:chExt cx="284847" cy="373627"/>
          </a:xfrm>
        </p:grpSpPr>
        <p:sp>
          <p:nvSpPr>
            <p:cNvPr id="10365" name="Google Shape;10365;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66" name="Google Shape;10366;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367" name="Google Shape;10367;p59"/>
          <p:cNvSpPr/>
          <p:nvPr/>
        </p:nvSpPr>
        <p:spPr>
          <a:xfrm>
            <a:off x="2362435" y="1980082"/>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68" name="Google Shape;10368;p59"/>
          <p:cNvSpPr/>
          <p:nvPr/>
        </p:nvSpPr>
        <p:spPr>
          <a:xfrm>
            <a:off x="5957556" y="1984253"/>
            <a:ext cx="368691"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69" name="Google Shape;10369;p59"/>
          <p:cNvSpPr/>
          <p:nvPr/>
        </p:nvSpPr>
        <p:spPr>
          <a:xfrm>
            <a:off x="6812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370" name="Google Shape;10370;p59"/>
          <p:cNvGrpSpPr/>
          <p:nvPr/>
        </p:nvGrpSpPr>
        <p:grpSpPr>
          <a:xfrm>
            <a:off x="5513816" y="2029394"/>
            <a:ext cx="368691" cy="245793"/>
            <a:chOff x="6656812" y="2029388"/>
            <a:chExt cx="368690" cy="245793"/>
          </a:xfrm>
        </p:grpSpPr>
        <p:sp>
          <p:nvSpPr>
            <p:cNvPr id="10371" name="Google Shape;10371;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72" name="Google Shape;10372;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73" name="Google Shape;10373;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74" name="Google Shape;10374;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75" name="Google Shape;10375;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76" name="Google Shape;10376;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77" name="Google Shape;10377;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78" name="Google Shape;10378;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79" name="Google Shape;10379;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80" name="Google Shape;10380;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81" name="Google Shape;10381;p59"/>
          <p:cNvGrpSpPr/>
          <p:nvPr/>
        </p:nvGrpSpPr>
        <p:grpSpPr>
          <a:xfrm>
            <a:off x="3726656" y="2012223"/>
            <a:ext cx="376655" cy="281567"/>
            <a:chOff x="4869651" y="2012218"/>
            <a:chExt cx="376654" cy="281566"/>
          </a:xfrm>
        </p:grpSpPr>
        <p:sp>
          <p:nvSpPr>
            <p:cNvPr id="10382" name="Google Shape;10382;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83" name="Google Shape;10383;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84" name="Google Shape;10384;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85" name="Google Shape;10385;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86" name="Google Shape;10386;p59"/>
          <p:cNvGrpSpPr/>
          <p:nvPr/>
        </p:nvGrpSpPr>
        <p:grpSpPr>
          <a:xfrm>
            <a:off x="4163227" y="2012318"/>
            <a:ext cx="367925" cy="281695"/>
            <a:chOff x="5306224" y="2012313"/>
            <a:chExt cx="367925" cy="281694"/>
          </a:xfrm>
        </p:grpSpPr>
        <p:sp>
          <p:nvSpPr>
            <p:cNvPr id="10387" name="Google Shape;10387;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88" name="Google Shape;10388;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389" name="Google Shape;10389;p59"/>
          <p:cNvSpPr/>
          <p:nvPr/>
        </p:nvSpPr>
        <p:spPr>
          <a:xfrm>
            <a:off x="4611143" y="2005820"/>
            <a:ext cx="370569" cy="293959"/>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390" name="Google Shape;10390;p59"/>
          <p:cNvGrpSpPr/>
          <p:nvPr/>
        </p:nvGrpSpPr>
        <p:grpSpPr>
          <a:xfrm>
            <a:off x="5052999" y="1983106"/>
            <a:ext cx="368308" cy="338747"/>
            <a:chOff x="6195998" y="1983102"/>
            <a:chExt cx="368308" cy="338746"/>
          </a:xfrm>
        </p:grpSpPr>
        <p:sp>
          <p:nvSpPr>
            <p:cNvPr id="10391" name="Google Shape;10391;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92" name="Google Shape;10392;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93" name="Google Shape;10393;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394" name="Google Shape;10394;p59"/>
          <p:cNvGrpSpPr/>
          <p:nvPr/>
        </p:nvGrpSpPr>
        <p:grpSpPr>
          <a:xfrm>
            <a:off x="6399031" y="2011840"/>
            <a:ext cx="369072" cy="280037"/>
            <a:chOff x="7542031" y="2011835"/>
            <a:chExt cx="369072" cy="280037"/>
          </a:xfrm>
        </p:grpSpPr>
        <p:sp>
          <p:nvSpPr>
            <p:cNvPr id="10395" name="Google Shape;10395;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96" name="Google Shape;10396;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97" name="Google Shape;10397;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98" name="Google Shape;10398;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399" name="Google Shape;10399;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00" name="Google Shape;10400;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01" name="Google Shape;10401;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02" name="Google Shape;10402;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03" name="Google Shape;10403;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04" name="Google Shape;10404;p59"/>
          <p:cNvGrpSpPr/>
          <p:nvPr/>
        </p:nvGrpSpPr>
        <p:grpSpPr>
          <a:xfrm>
            <a:off x="6867430" y="3348506"/>
            <a:ext cx="278795" cy="351615"/>
            <a:chOff x="8010427" y="3348503"/>
            <a:chExt cx="278795" cy="351615"/>
          </a:xfrm>
        </p:grpSpPr>
        <p:sp>
          <p:nvSpPr>
            <p:cNvPr id="10405" name="Google Shape;10405;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06" name="Google Shape;10406;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07" name="Google Shape;10407;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08" name="Google Shape;10408;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409" name="Google Shape;10409;p59"/>
          <p:cNvSpPr/>
          <p:nvPr/>
        </p:nvSpPr>
        <p:spPr>
          <a:xfrm>
            <a:off x="6472139" y="3348923"/>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410" name="Google Shape;10410;p59"/>
          <p:cNvGrpSpPr/>
          <p:nvPr/>
        </p:nvGrpSpPr>
        <p:grpSpPr>
          <a:xfrm>
            <a:off x="5998905" y="3349206"/>
            <a:ext cx="281057" cy="351011"/>
            <a:chOff x="7141900" y="3349204"/>
            <a:chExt cx="281057" cy="351010"/>
          </a:xfrm>
        </p:grpSpPr>
        <p:sp>
          <p:nvSpPr>
            <p:cNvPr id="10411" name="Google Shape;10411;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12" name="Google Shape;10412;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13" name="Google Shape;10413;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14" name="Google Shape;10414;p59"/>
          <p:cNvGrpSpPr/>
          <p:nvPr/>
        </p:nvGrpSpPr>
        <p:grpSpPr>
          <a:xfrm>
            <a:off x="4171188" y="3350038"/>
            <a:ext cx="363752" cy="353113"/>
            <a:chOff x="5314188" y="3350032"/>
            <a:chExt cx="363752" cy="353113"/>
          </a:xfrm>
        </p:grpSpPr>
        <p:sp>
          <p:nvSpPr>
            <p:cNvPr id="10415" name="Google Shape;10415;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16" name="Google Shape;10416;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17" name="Google Shape;10417;p59"/>
          <p:cNvGrpSpPr/>
          <p:nvPr/>
        </p:nvGrpSpPr>
        <p:grpSpPr>
          <a:xfrm>
            <a:off x="5060585" y="3348985"/>
            <a:ext cx="351615" cy="350373"/>
            <a:chOff x="6203579" y="3348981"/>
            <a:chExt cx="351615" cy="350373"/>
          </a:xfrm>
        </p:grpSpPr>
        <p:sp>
          <p:nvSpPr>
            <p:cNvPr id="10418" name="Google Shape;10418;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19" name="Google Shape;10419;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20" name="Google Shape;10420;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21" name="Google Shape;10421;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22" name="Google Shape;10422;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23" name="Google Shape;10423;p59"/>
          <p:cNvGrpSpPr/>
          <p:nvPr/>
        </p:nvGrpSpPr>
        <p:grpSpPr>
          <a:xfrm>
            <a:off x="4686988" y="3350033"/>
            <a:ext cx="220755" cy="352348"/>
            <a:chOff x="5829984" y="3350032"/>
            <a:chExt cx="220755" cy="352348"/>
          </a:xfrm>
        </p:grpSpPr>
        <p:sp>
          <p:nvSpPr>
            <p:cNvPr id="10424" name="Google Shape;10424;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25" name="Google Shape;10425;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26" name="Google Shape;10426;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27" name="Google Shape;10427;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28" name="Google Shape;10428;p59"/>
          <p:cNvGrpSpPr/>
          <p:nvPr/>
        </p:nvGrpSpPr>
        <p:grpSpPr>
          <a:xfrm>
            <a:off x="3739171" y="3349841"/>
            <a:ext cx="358464" cy="352316"/>
            <a:chOff x="4882170" y="3349841"/>
            <a:chExt cx="358464" cy="352316"/>
          </a:xfrm>
        </p:grpSpPr>
        <p:sp>
          <p:nvSpPr>
            <p:cNvPr id="10429" name="Google Shape;10429;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30" name="Google Shape;10430;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431" name="Google Shape;10431;p59"/>
          <p:cNvSpPr/>
          <p:nvPr/>
        </p:nvSpPr>
        <p:spPr>
          <a:xfrm>
            <a:off x="2812221" y="2893009"/>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32" name="Google Shape;10432;p59"/>
          <p:cNvSpPr/>
          <p:nvPr/>
        </p:nvSpPr>
        <p:spPr>
          <a:xfrm>
            <a:off x="2356727" y="2442233"/>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433" name="Google Shape;10433;p59"/>
          <p:cNvGrpSpPr/>
          <p:nvPr/>
        </p:nvGrpSpPr>
        <p:grpSpPr>
          <a:xfrm>
            <a:off x="1901968" y="2435221"/>
            <a:ext cx="400195" cy="324316"/>
            <a:chOff x="3044965" y="2435220"/>
            <a:chExt cx="400194" cy="324316"/>
          </a:xfrm>
        </p:grpSpPr>
        <p:sp>
          <p:nvSpPr>
            <p:cNvPr id="10434" name="Google Shape;10434;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35" name="Google Shape;10435;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36" name="Google Shape;10436;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37" name="Google Shape;10437;p59"/>
          <p:cNvGrpSpPr/>
          <p:nvPr/>
        </p:nvGrpSpPr>
        <p:grpSpPr>
          <a:xfrm>
            <a:off x="3735385" y="2473897"/>
            <a:ext cx="367161" cy="287523"/>
            <a:chOff x="4878379" y="2473892"/>
            <a:chExt cx="367161" cy="287523"/>
          </a:xfrm>
        </p:grpSpPr>
        <p:sp>
          <p:nvSpPr>
            <p:cNvPr id="10438" name="Google Shape;10438;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39" name="Google Shape;10439;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40" name="Google Shape;10440;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41" name="Google Shape;10441;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42" name="Google Shape;10442;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43" name="Google Shape;10443;p59"/>
          <p:cNvGrpSpPr/>
          <p:nvPr/>
        </p:nvGrpSpPr>
        <p:grpSpPr>
          <a:xfrm>
            <a:off x="182723" y="2887695"/>
            <a:ext cx="290581" cy="372481"/>
            <a:chOff x="1325719" y="2887689"/>
            <a:chExt cx="290581" cy="372481"/>
          </a:xfrm>
        </p:grpSpPr>
        <p:sp>
          <p:nvSpPr>
            <p:cNvPr id="10444" name="Google Shape;10444;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45" name="Google Shape;10445;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446" name="Google Shape;10446;p59"/>
          <p:cNvSpPr/>
          <p:nvPr/>
        </p:nvSpPr>
        <p:spPr>
          <a:xfrm>
            <a:off x="676156" y="2882373"/>
            <a:ext cx="191195" cy="382739"/>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447" name="Google Shape;10447;p59"/>
          <p:cNvGrpSpPr/>
          <p:nvPr/>
        </p:nvGrpSpPr>
        <p:grpSpPr>
          <a:xfrm>
            <a:off x="2367340" y="2892501"/>
            <a:ext cx="360727" cy="361204"/>
            <a:chOff x="3510335" y="2892499"/>
            <a:chExt cx="360726" cy="361204"/>
          </a:xfrm>
        </p:grpSpPr>
        <p:sp>
          <p:nvSpPr>
            <p:cNvPr id="10448" name="Google Shape;10448;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49" name="Google Shape;10449;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50" name="Google Shape;10450;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51" name="Google Shape;10451;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52" name="Google Shape;10452;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53" name="Google Shape;10453;p59"/>
          <p:cNvGrpSpPr/>
          <p:nvPr/>
        </p:nvGrpSpPr>
        <p:grpSpPr>
          <a:xfrm>
            <a:off x="1943318" y="2877053"/>
            <a:ext cx="320143" cy="392581"/>
            <a:chOff x="3086313" y="2877049"/>
            <a:chExt cx="320143" cy="392581"/>
          </a:xfrm>
        </p:grpSpPr>
        <p:sp>
          <p:nvSpPr>
            <p:cNvPr id="10454" name="Google Shape;10454;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55" name="Google Shape;10455;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56" name="Google Shape;10456;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57" name="Google Shape;10457;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58" name="Google Shape;10458;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59" name="Google Shape;10459;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60" name="Google Shape;10460;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61" name="Google Shape;10461;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62" name="Google Shape;10462;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63" name="Google Shape;10463;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64" name="Google Shape;10464;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65" name="Google Shape;10465;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466" name="Google Shape;10466;p59"/>
          <p:cNvSpPr/>
          <p:nvPr/>
        </p:nvSpPr>
        <p:spPr>
          <a:xfrm>
            <a:off x="1110816" y="2894125"/>
            <a:ext cx="210531"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467" name="Google Shape;10467;p59"/>
          <p:cNvGrpSpPr/>
          <p:nvPr/>
        </p:nvGrpSpPr>
        <p:grpSpPr>
          <a:xfrm>
            <a:off x="-281884" y="2885747"/>
            <a:ext cx="333809" cy="373277"/>
            <a:chOff x="861113" y="2885746"/>
            <a:chExt cx="333809" cy="373277"/>
          </a:xfrm>
        </p:grpSpPr>
        <p:sp>
          <p:nvSpPr>
            <p:cNvPr id="10468" name="Google Shape;10468;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69" name="Google Shape;10469;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70" name="Google Shape;10470;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471" name="Google Shape;10471;p59"/>
          <p:cNvSpPr/>
          <p:nvPr/>
        </p:nvSpPr>
        <p:spPr>
          <a:xfrm>
            <a:off x="1473010" y="2886547"/>
            <a:ext cx="371367"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72" name="Google Shape;10472;p59"/>
          <p:cNvSpPr/>
          <p:nvPr/>
        </p:nvSpPr>
        <p:spPr>
          <a:xfrm>
            <a:off x="1017131" y="1516237"/>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473" name="Google Shape;10473;p59"/>
          <p:cNvGrpSpPr/>
          <p:nvPr/>
        </p:nvGrpSpPr>
        <p:grpSpPr>
          <a:xfrm>
            <a:off x="154656" y="1504487"/>
            <a:ext cx="349355" cy="362223"/>
            <a:chOff x="1297654" y="1504481"/>
            <a:chExt cx="349354" cy="362223"/>
          </a:xfrm>
        </p:grpSpPr>
        <p:sp>
          <p:nvSpPr>
            <p:cNvPr id="10474" name="Google Shape;10474;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75" name="Google Shape;10475;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76" name="Google Shape;10476;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477" name="Google Shape;10477;p59"/>
          <p:cNvSpPr/>
          <p:nvPr/>
        </p:nvSpPr>
        <p:spPr>
          <a:xfrm>
            <a:off x="2802384" y="1530733"/>
            <a:ext cx="381209" cy="312467"/>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478" name="Google Shape;10478;p59"/>
          <p:cNvGrpSpPr/>
          <p:nvPr/>
        </p:nvGrpSpPr>
        <p:grpSpPr>
          <a:xfrm>
            <a:off x="-290612" y="1510918"/>
            <a:ext cx="353145" cy="351999"/>
            <a:chOff x="852385" y="1510916"/>
            <a:chExt cx="353145" cy="351998"/>
          </a:xfrm>
        </p:grpSpPr>
        <p:sp>
          <p:nvSpPr>
            <p:cNvPr id="10479" name="Google Shape;10479;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80" name="Google Shape;10480;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81" name="Google Shape;10481;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82" name="Google Shape;10482;p59"/>
          <p:cNvGrpSpPr/>
          <p:nvPr/>
        </p:nvGrpSpPr>
        <p:grpSpPr>
          <a:xfrm>
            <a:off x="602222" y="1515477"/>
            <a:ext cx="343269" cy="342505"/>
            <a:chOff x="1745217" y="1515471"/>
            <a:chExt cx="343269" cy="342505"/>
          </a:xfrm>
        </p:grpSpPr>
        <p:sp>
          <p:nvSpPr>
            <p:cNvPr id="10483" name="Google Shape;10483;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84" name="Google Shape;10484;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85" name="Google Shape;10485;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86" name="Google Shape;10486;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487" name="Google Shape;10487;p59"/>
          <p:cNvSpPr/>
          <p:nvPr/>
        </p:nvSpPr>
        <p:spPr>
          <a:xfrm>
            <a:off x="2366220" y="1505443"/>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488" name="Google Shape;10488;p59"/>
          <p:cNvGrpSpPr/>
          <p:nvPr/>
        </p:nvGrpSpPr>
        <p:grpSpPr>
          <a:xfrm>
            <a:off x="1899709" y="1529142"/>
            <a:ext cx="411535" cy="315587"/>
            <a:chOff x="3042703" y="1529137"/>
            <a:chExt cx="411535" cy="315587"/>
          </a:xfrm>
        </p:grpSpPr>
        <p:sp>
          <p:nvSpPr>
            <p:cNvPr id="10489" name="Google Shape;10489;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90" name="Google Shape;10490;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91" name="Google Shape;10491;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92" name="Google Shape;10492;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93" name="Google Shape;10493;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94" name="Google Shape;10494;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95" name="Google Shape;10495;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96" name="Google Shape;10496;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97" name="Google Shape;10497;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498" name="Google Shape;10498;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499" name="Google Shape;10499;p59"/>
          <p:cNvGrpSpPr/>
          <p:nvPr/>
        </p:nvGrpSpPr>
        <p:grpSpPr>
          <a:xfrm>
            <a:off x="1486294" y="1544687"/>
            <a:ext cx="350501" cy="284497"/>
            <a:chOff x="2629289" y="1544682"/>
            <a:chExt cx="350501" cy="284497"/>
          </a:xfrm>
        </p:grpSpPr>
        <p:sp>
          <p:nvSpPr>
            <p:cNvPr id="10500" name="Google Shape;10500;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01" name="Google Shape;10501;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02" name="Google Shape;10502;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03" name="Google Shape;10503;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04" name="Google Shape;10504;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05" name="Google Shape;10505;p59"/>
          <p:cNvGrpSpPr/>
          <p:nvPr/>
        </p:nvGrpSpPr>
        <p:grpSpPr>
          <a:xfrm>
            <a:off x="4162082" y="1502637"/>
            <a:ext cx="367893" cy="365219"/>
            <a:chOff x="5305077" y="1502633"/>
            <a:chExt cx="367893" cy="365218"/>
          </a:xfrm>
        </p:grpSpPr>
        <p:sp>
          <p:nvSpPr>
            <p:cNvPr id="10506" name="Google Shape;10506;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07" name="Google Shape;10507;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08" name="Google Shape;10508;p59"/>
          <p:cNvGrpSpPr/>
          <p:nvPr/>
        </p:nvGrpSpPr>
        <p:grpSpPr>
          <a:xfrm>
            <a:off x="5957171" y="1500123"/>
            <a:ext cx="368308" cy="367033"/>
            <a:chOff x="7100170" y="1500117"/>
            <a:chExt cx="368308" cy="367033"/>
          </a:xfrm>
        </p:grpSpPr>
        <p:sp>
          <p:nvSpPr>
            <p:cNvPr id="10509" name="Google Shape;10509;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0" name="Google Shape;10510;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1" name="Google Shape;10511;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2" name="Google Shape;10512;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3" name="Google Shape;10513;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4" name="Google Shape;10514;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5" name="Google Shape;10515;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6" name="Google Shape;10516;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7" name="Google Shape;10517;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8" name="Google Shape;10518;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19" name="Google Shape;10519;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20" name="Google Shape;10520;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21" name="Google Shape;10521;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522" name="Google Shape;10522;p59"/>
          <p:cNvSpPr/>
          <p:nvPr/>
        </p:nvSpPr>
        <p:spPr>
          <a:xfrm>
            <a:off x="6396646" y="1500185"/>
            <a:ext cx="372959"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523" name="Google Shape;10523;p59"/>
          <p:cNvGrpSpPr/>
          <p:nvPr/>
        </p:nvGrpSpPr>
        <p:grpSpPr>
          <a:xfrm>
            <a:off x="5506237" y="1500027"/>
            <a:ext cx="390287" cy="367065"/>
            <a:chOff x="6649231" y="1500021"/>
            <a:chExt cx="390287" cy="367065"/>
          </a:xfrm>
        </p:grpSpPr>
        <p:sp>
          <p:nvSpPr>
            <p:cNvPr id="10524" name="Google Shape;10524;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25" name="Google Shape;10525;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26" name="Google Shape;10526;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27" name="Google Shape;10527;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28" name="Google Shape;10528;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29" name="Google Shape;10529;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30" name="Google Shape;10530;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31" name="Google Shape;10531;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32" name="Google Shape;10532;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33" name="Google Shape;10533;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34" name="Google Shape;10534;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35" name="Google Shape;10535;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36" name="Google Shape;10536;p59"/>
          <p:cNvGrpSpPr/>
          <p:nvPr/>
        </p:nvGrpSpPr>
        <p:grpSpPr>
          <a:xfrm>
            <a:off x="4603943" y="1543505"/>
            <a:ext cx="387261" cy="280356"/>
            <a:chOff x="5746938" y="1543503"/>
            <a:chExt cx="387261" cy="280356"/>
          </a:xfrm>
        </p:grpSpPr>
        <p:sp>
          <p:nvSpPr>
            <p:cNvPr id="10537" name="Google Shape;10537;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38" name="Google Shape;10538;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39" name="Google Shape;10539;p59"/>
          <p:cNvGrpSpPr/>
          <p:nvPr/>
        </p:nvGrpSpPr>
        <p:grpSpPr>
          <a:xfrm>
            <a:off x="5053731" y="1525350"/>
            <a:ext cx="369072" cy="317467"/>
            <a:chOff x="6196730" y="1525346"/>
            <a:chExt cx="369072" cy="317467"/>
          </a:xfrm>
        </p:grpSpPr>
        <p:sp>
          <p:nvSpPr>
            <p:cNvPr id="10540" name="Google Shape;10540;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41" name="Google Shape;10541;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42" name="Google Shape;10542;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43" name="Google Shape;10543;p59"/>
          <p:cNvGrpSpPr/>
          <p:nvPr/>
        </p:nvGrpSpPr>
        <p:grpSpPr>
          <a:xfrm>
            <a:off x="3797597" y="1500695"/>
            <a:ext cx="246559" cy="367161"/>
            <a:chOff x="4940592" y="1500690"/>
            <a:chExt cx="246558" cy="367161"/>
          </a:xfrm>
        </p:grpSpPr>
        <p:sp>
          <p:nvSpPr>
            <p:cNvPr id="10544" name="Google Shape;10544;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45" name="Google Shape;10545;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46" name="Google Shape;10546;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47" name="Google Shape;10547;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48" name="Google Shape;10548;p59"/>
          <p:cNvGrpSpPr/>
          <p:nvPr/>
        </p:nvGrpSpPr>
        <p:grpSpPr>
          <a:xfrm>
            <a:off x="6821908" y="1499900"/>
            <a:ext cx="380859" cy="367575"/>
            <a:chOff x="7964906" y="1499894"/>
            <a:chExt cx="380858" cy="367575"/>
          </a:xfrm>
        </p:grpSpPr>
        <p:sp>
          <p:nvSpPr>
            <p:cNvPr id="10549" name="Google Shape;10549;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50" name="Google Shape;10550;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51" name="Google Shape;10551;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552" name="Google Shape;10552;p59"/>
          <p:cNvSpPr/>
          <p:nvPr/>
        </p:nvSpPr>
        <p:spPr>
          <a:xfrm>
            <a:off x="4636560" y="2902089"/>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553" name="Google Shape;10553;p59"/>
          <p:cNvGrpSpPr/>
          <p:nvPr/>
        </p:nvGrpSpPr>
        <p:grpSpPr>
          <a:xfrm>
            <a:off x="6864403" y="2902279"/>
            <a:ext cx="285231" cy="355597"/>
            <a:chOff x="8007400" y="2902278"/>
            <a:chExt cx="285230" cy="355597"/>
          </a:xfrm>
        </p:grpSpPr>
        <p:sp>
          <p:nvSpPr>
            <p:cNvPr id="10554" name="Google Shape;10554;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55" name="Google Shape;10555;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56" name="Google Shape;10556;p59"/>
          <p:cNvGrpSpPr/>
          <p:nvPr/>
        </p:nvGrpSpPr>
        <p:grpSpPr>
          <a:xfrm>
            <a:off x="5076130" y="2902792"/>
            <a:ext cx="318231" cy="355471"/>
            <a:chOff x="6219124" y="2902788"/>
            <a:chExt cx="318231" cy="355470"/>
          </a:xfrm>
        </p:grpSpPr>
        <p:sp>
          <p:nvSpPr>
            <p:cNvPr id="10557" name="Google Shape;10557;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58" name="Google Shape;10558;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59" name="Google Shape;10559;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60" name="Google Shape;10560;p59"/>
          <p:cNvGrpSpPr/>
          <p:nvPr/>
        </p:nvGrpSpPr>
        <p:grpSpPr>
          <a:xfrm>
            <a:off x="3826426" y="2902856"/>
            <a:ext cx="185109" cy="355407"/>
            <a:chOff x="4969421" y="2902852"/>
            <a:chExt cx="185109" cy="355406"/>
          </a:xfrm>
        </p:grpSpPr>
        <p:sp>
          <p:nvSpPr>
            <p:cNvPr id="10561" name="Google Shape;10561;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62" name="Google Shape;10562;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63" name="Google Shape;10563;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64" name="Google Shape;10564;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65" name="Google Shape;10565;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66" name="Google Shape;10566;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567" name="Google Shape;10567;p59"/>
          <p:cNvSpPr/>
          <p:nvPr/>
        </p:nvSpPr>
        <p:spPr>
          <a:xfrm>
            <a:off x="6431560" y="2903048"/>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68" name="Google Shape;10568;p59"/>
          <p:cNvSpPr/>
          <p:nvPr/>
        </p:nvSpPr>
        <p:spPr>
          <a:xfrm>
            <a:off x="5978806" y="2902854"/>
            <a:ext cx="318231" cy="354643"/>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569" name="Google Shape;10569;p59"/>
          <p:cNvGrpSpPr/>
          <p:nvPr/>
        </p:nvGrpSpPr>
        <p:grpSpPr>
          <a:xfrm>
            <a:off x="5542264" y="2902856"/>
            <a:ext cx="311415" cy="355407"/>
            <a:chOff x="6685259" y="2902852"/>
            <a:chExt cx="311414" cy="355406"/>
          </a:xfrm>
        </p:grpSpPr>
        <p:sp>
          <p:nvSpPr>
            <p:cNvPr id="10570" name="Google Shape;10570;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71" name="Google Shape;10571;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72" name="Google Shape;10572;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73" name="Google Shape;10573;p59"/>
          <p:cNvGrpSpPr/>
          <p:nvPr/>
        </p:nvGrpSpPr>
        <p:grpSpPr>
          <a:xfrm>
            <a:off x="4166255" y="2903172"/>
            <a:ext cx="359579" cy="355852"/>
            <a:chOff x="5309250" y="2903170"/>
            <a:chExt cx="359579" cy="355852"/>
          </a:xfrm>
        </p:grpSpPr>
        <p:sp>
          <p:nvSpPr>
            <p:cNvPr id="10574" name="Google Shape;10574;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75" name="Google Shape;10575;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76" name="Google Shape;10576;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77" name="Google Shape;10577;p59"/>
          <p:cNvGrpSpPr/>
          <p:nvPr/>
        </p:nvGrpSpPr>
        <p:grpSpPr>
          <a:xfrm>
            <a:off x="1056568" y="2421178"/>
            <a:ext cx="312179" cy="353431"/>
            <a:chOff x="2199565" y="2421172"/>
            <a:chExt cx="312179" cy="353431"/>
          </a:xfrm>
        </p:grpSpPr>
        <p:sp>
          <p:nvSpPr>
            <p:cNvPr id="10578" name="Google Shape;10578;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79" name="Google Shape;10579;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80" name="Google Shape;10580;p59"/>
          <p:cNvGrpSpPr/>
          <p:nvPr/>
        </p:nvGrpSpPr>
        <p:grpSpPr>
          <a:xfrm>
            <a:off x="607893" y="2425732"/>
            <a:ext cx="320143" cy="343269"/>
            <a:chOff x="1750887" y="2425727"/>
            <a:chExt cx="320143" cy="343269"/>
          </a:xfrm>
        </p:grpSpPr>
        <p:sp>
          <p:nvSpPr>
            <p:cNvPr id="10581" name="Google Shape;10581;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82" name="Google Shape;10582;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83" name="Google Shape;10583;p59"/>
          <p:cNvGrpSpPr/>
          <p:nvPr/>
        </p:nvGrpSpPr>
        <p:grpSpPr>
          <a:xfrm>
            <a:off x="155039" y="2425732"/>
            <a:ext cx="338364" cy="342887"/>
            <a:chOff x="1298037" y="2425727"/>
            <a:chExt cx="338364" cy="342887"/>
          </a:xfrm>
        </p:grpSpPr>
        <p:sp>
          <p:nvSpPr>
            <p:cNvPr id="10584" name="Google Shape;10584;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85" name="Google Shape;10585;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86" name="Google Shape;10586;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87" name="Google Shape;10587;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588" name="Google Shape;10588;p59"/>
          <p:cNvSpPr/>
          <p:nvPr/>
        </p:nvSpPr>
        <p:spPr>
          <a:xfrm>
            <a:off x="-294021" y="2418530"/>
            <a:ext cx="347060" cy="357287"/>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589" name="Google Shape;10589;p59"/>
          <p:cNvGrpSpPr/>
          <p:nvPr/>
        </p:nvGrpSpPr>
        <p:grpSpPr>
          <a:xfrm>
            <a:off x="2831213" y="2429014"/>
            <a:ext cx="320143" cy="338491"/>
            <a:chOff x="3974207" y="2429009"/>
            <a:chExt cx="320143" cy="338491"/>
          </a:xfrm>
        </p:grpSpPr>
        <p:sp>
          <p:nvSpPr>
            <p:cNvPr id="10590" name="Google Shape;10590;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91" name="Google Shape;10591;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92" name="Google Shape;10592;p59"/>
          <p:cNvGrpSpPr/>
          <p:nvPr/>
        </p:nvGrpSpPr>
        <p:grpSpPr>
          <a:xfrm>
            <a:off x="1480237" y="2431052"/>
            <a:ext cx="355024" cy="332631"/>
            <a:chOff x="2623237" y="2431047"/>
            <a:chExt cx="355024" cy="332630"/>
          </a:xfrm>
        </p:grpSpPr>
        <p:sp>
          <p:nvSpPr>
            <p:cNvPr id="10593" name="Google Shape;10593;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94" name="Google Shape;10594;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95" name="Google Shape;10595;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96" name="Google Shape;10596;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597" name="Google Shape;10597;p59"/>
          <p:cNvGrpSpPr/>
          <p:nvPr/>
        </p:nvGrpSpPr>
        <p:grpSpPr>
          <a:xfrm>
            <a:off x="5514199" y="2434077"/>
            <a:ext cx="375507" cy="367925"/>
            <a:chOff x="6657194" y="2434073"/>
            <a:chExt cx="375507" cy="367925"/>
          </a:xfrm>
        </p:grpSpPr>
        <p:sp>
          <p:nvSpPr>
            <p:cNvPr id="10598" name="Google Shape;10598;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599" name="Google Shape;10599;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00" name="Google Shape;10600;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601" name="Google Shape;10601;p59"/>
          <p:cNvGrpSpPr/>
          <p:nvPr/>
        </p:nvGrpSpPr>
        <p:grpSpPr>
          <a:xfrm>
            <a:off x="5958322" y="2441657"/>
            <a:ext cx="367925" cy="352380"/>
            <a:chOff x="7101317" y="2441655"/>
            <a:chExt cx="367925" cy="352380"/>
          </a:xfrm>
        </p:grpSpPr>
        <p:sp>
          <p:nvSpPr>
            <p:cNvPr id="10602" name="Google Shape;10602;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03" name="Google Shape;10603;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604" name="Google Shape;10604;p59"/>
          <p:cNvGrpSpPr/>
          <p:nvPr/>
        </p:nvGrpSpPr>
        <p:grpSpPr>
          <a:xfrm>
            <a:off x="4613403" y="2434462"/>
            <a:ext cx="367925" cy="367161"/>
            <a:chOff x="5756399" y="2434456"/>
            <a:chExt cx="367925" cy="367161"/>
          </a:xfrm>
        </p:grpSpPr>
        <p:sp>
          <p:nvSpPr>
            <p:cNvPr id="10605" name="Google Shape;10605;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06" name="Google Shape;10606;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07" name="Google Shape;10607;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08" name="Google Shape;10608;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09" name="Google Shape;10609;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10" name="Google Shape;10610;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11" name="Google Shape;10611;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612" name="Google Shape;10612;p59"/>
          <p:cNvSpPr/>
          <p:nvPr/>
        </p:nvSpPr>
        <p:spPr>
          <a:xfrm>
            <a:off x="4161695" y="2434554"/>
            <a:ext cx="368308" cy="366971"/>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13" name="Google Shape;10613;p59"/>
          <p:cNvSpPr/>
          <p:nvPr/>
        </p:nvSpPr>
        <p:spPr>
          <a:xfrm>
            <a:off x="6399036" y="2445545"/>
            <a:ext cx="370187" cy="344035"/>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614" name="Google Shape;10614;p59"/>
          <p:cNvGrpSpPr/>
          <p:nvPr/>
        </p:nvGrpSpPr>
        <p:grpSpPr>
          <a:xfrm>
            <a:off x="6821911" y="2434077"/>
            <a:ext cx="373627" cy="367925"/>
            <a:chOff x="7964906" y="2434073"/>
            <a:chExt cx="373627" cy="367925"/>
          </a:xfrm>
        </p:grpSpPr>
        <p:sp>
          <p:nvSpPr>
            <p:cNvPr id="10615" name="Google Shape;10615;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16" name="Google Shape;10616;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617" name="Google Shape;10617;p59"/>
          <p:cNvGrpSpPr/>
          <p:nvPr/>
        </p:nvGrpSpPr>
        <p:grpSpPr>
          <a:xfrm>
            <a:off x="5051091" y="2437743"/>
            <a:ext cx="369837" cy="360471"/>
            <a:chOff x="6194086" y="2437737"/>
            <a:chExt cx="369837" cy="360471"/>
          </a:xfrm>
        </p:grpSpPr>
        <p:sp>
          <p:nvSpPr>
            <p:cNvPr id="10618" name="Google Shape;10618;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19" name="Google Shape;10619;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60"/>
          <p:cNvSpPr txBox="1">
            <a:spLocks noGrp="1"/>
          </p:cNvSpPr>
          <p:nvPr>
            <p:ph type="title" idx="4294967295"/>
          </p:nvPr>
        </p:nvSpPr>
        <p:spPr>
          <a:xfrm>
            <a:off x="-293325" y="943775"/>
            <a:ext cx="3482100" cy="482400"/>
          </a:xfrm>
          <a:prstGeom prst="rect">
            <a:avLst/>
          </a:prstGeom>
        </p:spPr>
        <p:txBody>
          <a:bodyPr spcFirstLastPara="1" wrap="square" lIns="91425" tIns="91425" rIns="91425" bIns="91425" anchor="t" anchorCtr="0">
            <a:noAutofit/>
          </a:bodyPr>
          <a:lstStyle/>
          <a:p>
            <a:pPr>
              <a:buClr>
                <a:srgbClr val="000000"/>
              </a:buClr>
              <a:buSzPts val="1100"/>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25" name="Google Shape;10625;p60"/>
          <p:cNvSpPr txBox="1">
            <a:spLocks noGrp="1"/>
          </p:cNvSpPr>
          <p:nvPr>
            <p:ph type="title" idx="4294967295"/>
          </p:nvPr>
        </p:nvSpPr>
        <p:spPr>
          <a:xfrm>
            <a:off x="3715402" y="943775"/>
            <a:ext cx="3482100" cy="482400"/>
          </a:xfrm>
          <a:prstGeom prst="rect">
            <a:avLst/>
          </a:prstGeom>
        </p:spPr>
        <p:txBody>
          <a:bodyPr spcFirstLastPara="1" wrap="square" lIns="91425" tIns="91425" rIns="91425" bIns="91425" anchor="t" anchorCtr="0">
            <a:noAutofit/>
          </a:bodyPr>
          <a:lstStyle/>
          <a:p>
            <a:pPr>
              <a:buClr>
                <a:srgbClr val="000000"/>
              </a:buClr>
              <a:buSzPts val="1100"/>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26" name="Google Shape;10626;p60"/>
          <p:cNvGrpSpPr/>
          <p:nvPr/>
        </p:nvGrpSpPr>
        <p:grpSpPr>
          <a:xfrm>
            <a:off x="2398016" y="1508598"/>
            <a:ext cx="350167" cy="349435"/>
            <a:chOff x="3541011" y="1508594"/>
            <a:chExt cx="350166" cy="349434"/>
          </a:xfrm>
        </p:grpSpPr>
        <p:sp>
          <p:nvSpPr>
            <p:cNvPr id="10627" name="Google Shape;10627;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28" name="Google Shape;10628;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29" name="Google Shape;10629;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0" name="Google Shape;10630;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1" name="Google Shape;10631;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2" name="Google Shape;10632;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3" name="Google Shape;10633;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4" name="Google Shape;10634;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5" name="Google Shape;10635;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6" name="Google Shape;10636;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7" name="Google Shape;10637;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8" name="Google Shape;10638;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39" name="Google Shape;10639;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640" name="Google Shape;10640;p60"/>
          <p:cNvGrpSpPr/>
          <p:nvPr/>
        </p:nvGrpSpPr>
        <p:grpSpPr>
          <a:xfrm>
            <a:off x="1979260" y="1508598"/>
            <a:ext cx="294851" cy="349435"/>
            <a:chOff x="3122257" y="1508594"/>
            <a:chExt cx="294850" cy="349434"/>
          </a:xfrm>
        </p:grpSpPr>
        <p:sp>
          <p:nvSpPr>
            <p:cNvPr id="10641" name="Google Shape;10641;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42" name="Google Shape;10642;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43" name="Google Shape;10643;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44" name="Google Shape;10644;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45" name="Google Shape;10645;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646" name="Google Shape;10646;p60"/>
          <p:cNvGrpSpPr/>
          <p:nvPr/>
        </p:nvGrpSpPr>
        <p:grpSpPr>
          <a:xfrm>
            <a:off x="-232277" y="1508214"/>
            <a:ext cx="251660" cy="350167"/>
            <a:chOff x="910723" y="1508212"/>
            <a:chExt cx="251660" cy="350166"/>
          </a:xfrm>
        </p:grpSpPr>
        <p:sp>
          <p:nvSpPr>
            <p:cNvPr id="10647" name="Google Shape;10647;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48" name="Google Shape;10648;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49" name="Google Shape;10649;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0" name="Google Shape;10650;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1" name="Google Shape;10651;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2" name="Google Shape;10652;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3" name="Google Shape;10653;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4" name="Google Shape;10654;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5" name="Google Shape;10655;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6" name="Google Shape;10656;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7" name="Google Shape;10657;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8" name="Google Shape;10658;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59" name="Google Shape;10659;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60" name="Google Shape;10660;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61" name="Google Shape;10661;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62" name="Google Shape;10662;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63" name="Google Shape;10663;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664" name="Google Shape;10664;p60"/>
          <p:cNvGrpSpPr/>
          <p:nvPr/>
        </p:nvGrpSpPr>
        <p:grpSpPr>
          <a:xfrm>
            <a:off x="165636" y="1507835"/>
            <a:ext cx="350167" cy="350199"/>
            <a:chOff x="1308631" y="1507830"/>
            <a:chExt cx="350166" cy="350198"/>
          </a:xfrm>
        </p:grpSpPr>
        <p:sp>
          <p:nvSpPr>
            <p:cNvPr id="10665" name="Google Shape;10665;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66" name="Google Shape;10666;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67" name="Google Shape;10667;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68" name="Google Shape;10668;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669" name="Google Shape;10669;p60"/>
          <p:cNvGrpSpPr/>
          <p:nvPr/>
        </p:nvGrpSpPr>
        <p:grpSpPr>
          <a:xfrm>
            <a:off x="613926" y="1509744"/>
            <a:ext cx="345997" cy="345997"/>
            <a:chOff x="1756921" y="1509739"/>
            <a:chExt cx="345997" cy="345997"/>
          </a:xfrm>
        </p:grpSpPr>
        <p:sp>
          <p:nvSpPr>
            <p:cNvPr id="10670" name="Google Shape;1067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71" name="Google Shape;1067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72" name="Google Shape;1067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73" name="Google Shape;1067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74" name="Google Shape;1067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75" name="Google Shape;1067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76" name="Google Shape;1067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77" name="Google Shape;1067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78" name="Google Shape;1067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79" name="Google Shape;1067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80" name="Google Shape;1068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81" name="Google Shape;1068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82" name="Google Shape;1068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83" name="Google Shape;1068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84" name="Google Shape;1068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85" name="Google Shape;1068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86" name="Google Shape;1068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687" name="Google Shape;10687;p60"/>
          <p:cNvGrpSpPr/>
          <p:nvPr/>
        </p:nvGrpSpPr>
        <p:grpSpPr>
          <a:xfrm>
            <a:off x="1073961" y="1510508"/>
            <a:ext cx="318721" cy="345615"/>
            <a:chOff x="2216956" y="1510503"/>
            <a:chExt cx="318721" cy="345615"/>
          </a:xfrm>
        </p:grpSpPr>
        <p:sp>
          <p:nvSpPr>
            <p:cNvPr id="10688" name="Google Shape;10688;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89" name="Google Shape;10689;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90" name="Google Shape;10690;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91" name="Google Shape;10691;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92" name="Google Shape;10692;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693" name="Google Shape;10693;p60"/>
          <p:cNvGrpSpPr/>
          <p:nvPr/>
        </p:nvGrpSpPr>
        <p:grpSpPr>
          <a:xfrm>
            <a:off x="2845158" y="1568467"/>
            <a:ext cx="349052" cy="230049"/>
            <a:chOff x="3988156" y="1568461"/>
            <a:chExt cx="349052" cy="230049"/>
          </a:xfrm>
        </p:grpSpPr>
        <p:sp>
          <p:nvSpPr>
            <p:cNvPr id="10694" name="Google Shape;10694;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95" name="Google Shape;10695;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96" name="Google Shape;10696;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97" name="Google Shape;10697;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98" name="Google Shape;10698;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699" name="Google Shape;10699;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00" name="Google Shape;10700;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01" name="Google Shape;10701;p60"/>
          <p:cNvGrpSpPr/>
          <p:nvPr/>
        </p:nvGrpSpPr>
        <p:grpSpPr>
          <a:xfrm>
            <a:off x="1490040" y="1499873"/>
            <a:ext cx="379003" cy="366112"/>
            <a:chOff x="2633037" y="1499873"/>
            <a:chExt cx="379002" cy="366112"/>
          </a:xfrm>
        </p:grpSpPr>
        <p:sp>
          <p:nvSpPr>
            <p:cNvPr id="10702" name="Google Shape;10702;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03" name="Google Shape;10703;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04" name="Google Shape;10704;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05" name="Google Shape;10705;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06" name="Google Shape;10706;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07" name="Google Shape;10707;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08" name="Google Shape;10708;p60"/>
          <p:cNvGrpSpPr/>
          <p:nvPr/>
        </p:nvGrpSpPr>
        <p:grpSpPr>
          <a:xfrm>
            <a:off x="5532262" y="1516175"/>
            <a:ext cx="327823" cy="357009"/>
            <a:chOff x="6675256" y="1516169"/>
            <a:chExt cx="327823" cy="357009"/>
          </a:xfrm>
        </p:grpSpPr>
        <p:sp>
          <p:nvSpPr>
            <p:cNvPr id="10709" name="Google Shape;10709;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10" name="Google Shape;10710;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11" name="Google Shape;10711;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12" name="Google Shape;10712;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13" name="Google Shape;10713;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14" name="Google Shape;10714;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15" name="Google Shape;10715;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16" name="Google Shape;10716;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17" name="Google Shape;10717;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18" name="Google Shape;10718;p60"/>
          <p:cNvGrpSpPr/>
          <p:nvPr/>
        </p:nvGrpSpPr>
        <p:grpSpPr>
          <a:xfrm>
            <a:off x="6877163" y="1516552"/>
            <a:ext cx="300897" cy="356627"/>
            <a:chOff x="8020159" y="1516551"/>
            <a:chExt cx="300897" cy="356627"/>
          </a:xfrm>
        </p:grpSpPr>
        <p:sp>
          <p:nvSpPr>
            <p:cNvPr id="10719" name="Google Shape;10719;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20" name="Google Shape;10720;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21" name="Google Shape;10721;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22" name="Google Shape;10722;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23" name="Google Shape;10723;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24" name="Google Shape;10724;p60"/>
          <p:cNvGrpSpPr/>
          <p:nvPr/>
        </p:nvGrpSpPr>
        <p:grpSpPr>
          <a:xfrm>
            <a:off x="4234367" y="1516174"/>
            <a:ext cx="257357" cy="356627"/>
            <a:chOff x="5377363" y="1516169"/>
            <a:chExt cx="257357" cy="356627"/>
          </a:xfrm>
        </p:grpSpPr>
        <p:sp>
          <p:nvSpPr>
            <p:cNvPr id="10725" name="Google Shape;10725;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26" name="Google Shape;10726;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27" name="Google Shape;10727;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28" name="Google Shape;10728;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29" name="Google Shape;10729;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0" name="Google Shape;10730;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1" name="Google Shape;10731;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2" name="Google Shape;10732;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3" name="Google Shape;10733;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4" name="Google Shape;10734;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5" name="Google Shape;10735;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6" name="Google Shape;10736;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7" name="Google Shape;10737;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8" name="Google Shape;10738;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39" name="Google Shape;10739;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40" name="Google Shape;10740;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41" name="Google Shape;10741;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42" name="Google Shape;10742;p60"/>
          <p:cNvGrpSpPr/>
          <p:nvPr/>
        </p:nvGrpSpPr>
        <p:grpSpPr>
          <a:xfrm>
            <a:off x="3737571" y="1535876"/>
            <a:ext cx="356245" cy="317607"/>
            <a:chOff x="4880567" y="1535870"/>
            <a:chExt cx="356245" cy="317607"/>
          </a:xfrm>
        </p:grpSpPr>
        <p:sp>
          <p:nvSpPr>
            <p:cNvPr id="10743" name="Google Shape;10743;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44" name="Google Shape;10744;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45" name="Google Shape;10745;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46" name="Google Shape;10746;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47" name="Google Shape;10747;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48" name="Google Shape;10748;p60"/>
          <p:cNvGrpSpPr/>
          <p:nvPr/>
        </p:nvGrpSpPr>
        <p:grpSpPr>
          <a:xfrm>
            <a:off x="4628489" y="1515792"/>
            <a:ext cx="357359" cy="357391"/>
            <a:chOff x="5771483" y="1515787"/>
            <a:chExt cx="357359" cy="357391"/>
          </a:xfrm>
        </p:grpSpPr>
        <p:sp>
          <p:nvSpPr>
            <p:cNvPr id="10749" name="Google Shape;10749;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50" name="Google Shape;10750;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51" name="Google Shape;10751;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52" name="Google Shape;10752;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53" name="Google Shape;10753;p60"/>
          <p:cNvGrpSpPr/>
          <p:nvPr/>
        </p:nvGrpSpPr>
        <p:grpSpPr>
          <a:xfrm>
            <a:off x="5978672" y="1533614"/>
            <a:ext cx="321363" cy="321363"/>
            <a:chOff x="7121669" y="1533610"/>
            <a:chExt cx="321362" cy="321362"/>
          </a:xfrm>
        </p:grpSpPr>
        <p:sp>
          <p:nvSpPr>
            <p:cNvPr id="10754" name="Google Shape;10754;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55" name="Google Shape;10755;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56" name="Google Shape;10756;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57" name="Google Shape;10757;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58" name="Google Shape;10758;p60"/>
          <p:cNvGrpSpPr/>
          <p:nvPr/>
        </p:nvGrpSpPr>
        <p:grpSpPr>
          <a:xfrm>
            <a:off x="6419771" y="1514865"/>
            <a:ext cx="327059" cy="360192"/>
            <a:chOff x="7562766" y="1514864"/>
            <a:chExt cx="327059" cy="360192"/>
          </a:xfrm>
        </p:grpSpPr>
        <p:sp>
          <p:nvSpPr>
            <p:cNvPr id="10759" name="Google Shape;10759;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60" name="Google Shape;10760;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61" name="Google Shape;10761;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62" name="Google Shape;10762;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63" name="Google Shape;10763;p60"/>
          <p:cNvGrpSpPr/>
          <p:nvPr/>
        </p:nvGrpSpPr>
        <p:grpSpPr>
          <a:xfrm>
            <a:off x="5078231" y="1498679"/>
            <a:ext cx="361636" cy="362183"/>
            <a:chOff x="6259175" y="1559008"/>
            <a:chExt cx="271743" cy="272093"/>
          </a:xfrm>
        </p:grpSpPr>
        <p:sp>
          <p:nvSpPr>
            <p:cNvPr id="10764" name="Google Shape;10764;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65" name="Google Shape;10765;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66" name="Google Shape;10766;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67" name="Google Shape;10767;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68" name="Google Shape;10768;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69" name="Google Shape;10769;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0" name="Google Shape;10770;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1" name="Google Shape;10771;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2" name="Google Shape;10772;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3" name="Google Shape;10773;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4" name="Google Shape;10774;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5" name="Google Shape;10775;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6" name="Google Shape;10776;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7" name="Google Shape;10777;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8" name="Google Shape;10778;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79" name="Google Shape;10779;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80" name="Google Shape;10780;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81" name="Google Shape;10781;p60"/>
          <p:cNvGrpSpPr/>
          <p:nvPr/>
        </p:nvGrpSpPr>
        <p:grpSpPr>
          <a:xfrm>
            <a:off x="1518459" y="2015006"/>
            <a:ext cx="322508" cy="273495"/>
            <a:chOff x="2661459" y="2015001"/>
            <a:chExt cx="322508" cy="273494"/>
          </a:xfrm>
        </p:grpSpPr>
        <p:sp>
          <p:nvSpPr>
            <p:cNvPr id="10782" name="Google Shape;10782;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83" name="Google Shape;10783;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84" name="Google Shape;10784;p60"/>
          <p:cNvGrpSpPr/>
          <p:nvPr/>
        </p:nvGrpSpPr>
        <p:grpSpPr>
          <a:xfrm>
            <a:off x="5528091" y="2009310"/>
            <a:ext cx="332757" cy="281833"/>
            <a:chOff x="6671087" y="2009304"/>
            <a:chExt cx="332757" cy="281833"/>
          </a:xfrm>
        </p:grpSpPr>
        <p:sp>
          <p:nvSpPr>
            <p:cNvPr id="10785" name="Google Shape;10785;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86" name="Google Shape;10786;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787" name="Google Shape;10787;p60"/>
          <p:cNvSpPr/>
          <p:nvPr/>
        </p:nvSpPr>
        <p:spPr>
          <a:xfrm>
            <a:off x="602944" y="1967133"/>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788" name="Google Shape;10788;p60"/>
          <p:cNvGrpSpPr/>
          <p:nvPr/>
        </p:nvGrpSpPr>
        <p:grpSpPr>
          <a:xfrm>
            <a:off x="1058807" y="1976589"/>
            <a:ext cx="349784" cy="349435"/>
            <a:chOff x="2201806" y="1976585"/>
            <a:chExt cx="349784" cy="349434"/>
          </a:xfrm>
        </p:grpSpPr>
        <p:sp>
          <p:nvSpPr>
            <p:cNvPr id="10789" name="Google Shape;10789;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90" name="Google Shape;10790;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91" name="Google Shape;10791;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92" name="Google Shape;10792;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793" name="Google Shape;10793;p60"/>
          <p:cNvGrpSpPr/>
          <p:nvPr/>
        </p:nvGrpSpPr>
        <p:grpSpPr>
          <a:xfrm>
            <a:off x="1951222" y="1976585"/>
            <a:ext cx="350199" cy="350548"/>
            <a:chOff x="3094217" y="1976585"/>
            <a:chExt cx="350198" cy="350548"/>
          </a:xfrm>
        </p:grpSpPr>
        <p:sp>
          <p:nvSpPr>
            <p:cNvPr id="10794" name="Google Shape;10794;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95" name="Google Shape;10795;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96" name="Google Shape;10796;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97" name="Google Shape;10797;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98" name="Google Shape;10798;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799" name="Google Shape;10799;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00" name="Google Shape;10800;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01" name="Google Shape;10801;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02" name="Google Shape;10802;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03" name="Google Shape;10803;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04" name="Google Shape;10804;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05" name="Google Shape;10805;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06" name="Google Shape;10806;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807" name="Google Shape;10807;p60"/>
          <p:cNvGrpSpPr/>
          <p:nvPr/>
        </p:nvGrpSpPr>
        <p:grpSpPr>
          <a:xfrm>
            <a:off x="-272058" y="1975825"/>
            <a:ext cx="332375" cy="350071"/>
            <a:chOff x="870939" y="1975821"/>
            <a:chExt cx="332375" cy="350071"/>
          </a:xfrm>
        </p:grpSpPr>
        <p:sp>
          <p:nvSpPr>
            <p:cNvPr id="10808" name="Google Shape;10808;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09" name="Google Shape;10809;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10" name="Google Shape;10810;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11" name="Google Shape;10811;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812" name="Google Shape;10812;p60"/>
          <p:cNvSpPr/>
          <p:nvPr/>
        </p:nvSpPr>
        <p:spPr>
          <a:xfrm>
            <a:off x="133045" y="1961821"/>
            <a:ext cx="414967" cy="378971"/>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813" name="Google Shape;10813;p60"/>
          <p:cNvGrpSpPr/>
          <p:nvPr/>
        </p:nvGrpSpPr>
        <p:grpSpPr>
          <a:xfrm>
            <a:off x="2836441" y="1976585"/>
            <a:ext cx="345265" cy="349848"/>
            <a:chOff x="3979435" y="1976585"/>
            <a:chExt cx="345265" cy="349848"/>
          </a:xfrm>
        </p:grpSpPr>
        <p:sp>
          <p:nvSpPr>
            <p:cNvPr id="10814" name="Google Shape;10814;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15" name="Google Shape;10815;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16" name="Google Shape;10816;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17" name="Google Shape;10817;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18" name="Google Shape;10818;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19" name="Google Shape;10819;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0" name="Google Shape;10820;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1" name="Google Shape;10821;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2" name="Google Shape;10822;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3" name="Google Shape;10823;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4" name="Google Shape;10824;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5" name="Google Shape;10825;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6" name="Google Shape;10826;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7" name="Google Shape;10827;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8" name="Google Shape;10828;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29" name="Google Shape;10829;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30" name="Google Shape;10830;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831" name="Google Shape;10831;p60"/>
          <p:cNvGrpSpPr/>
          <p:nvPr/>
        </p:nvGrpSpPr>
        <p:grpSpPr>
          <a:xfrm>
            <a:off x="2433631" y="1975826"/>
            <a:ext cx="284251" cy="351695"/>
            <a:chOff x="3576626" y="1975821"/>
            <a:chExt cx="284251" cy="351694"/>
          </a:xfrm>
        </p:grpSpPr>
        <p:sp>
          <p:nvSpPr>
            <p:cNvPr id="10832" name="Google Shape;10832;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33" name="Google Shape;10833;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34" name="Google Shape;10834;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835" name="Google Shape;10835;p60"/>
          <p:cNvGrpSpPr/>
          <p:nvPr/>
        </p:nvGrpSpPr>
        <p:grpSpPr>
          <a:xfrm>
            <a:off x="1579092" y="2890167"/>
            <a:ext cx="238771" cy="371841"/>
            <a:chOff x="2722090" y="2890162"/>
            <a:chExt cx="238770" cy="371841"/>
          </a:xfrm>
        </p:grpSpPr>
        <p:sp>
          <p:nvSpPr>
            <p:cNvPr id="10836" name="Google Shape;10836;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37" name="Google Shape;10837;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38" name="Google Shape;10838;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839" name="Google Shape;10839;p60"/>
          <p:cNvSpPr/>
          <p:nvPr/>
        </p:nvSpPr>
        <p:spPr>
          <a:xfrm>
            <a:off x="4632656" y="1969397"/>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840" name="Google Shape;10840;p60"/>
          <p:cNvGrpSpPr/>
          <p:nvPr/>
        </p:nvGrpSpPr>
        <p:grpSpPr>
          <a:xfrm>
            <a:off x="5073372" y="1970161"/>
            <a:ext cx="361147" cy="361147"/>
            <a:chOff x="6216367" y="1970156"/>
            <a:chExt cx="361147" cy="361147"/>
          </a:xfrm>
        </p:grpSpPr>
        <p:sp>
          <p:nvSpPr>
            <p:cNvPr id="10841" name="Google Shape;10841;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42" name="Google Shape;10842;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43" name="Google Shape;10843;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44" name="Google Shape;10844;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845" name="Google Shape;10845;p60"/>
          <p:cNvGrpSpPr/>
          <p:nvPr/>
        </p:nvGrpSpPr>
        <p:grpSpPr>
          <a:xfrm>
            <a:off x="146311" y="2926228"/>
            <a:ext cx="408156" cy="299783"/>
            <a:chOff x="1289311" y="2926222"/>
            <a:chExt cx="408156" cy="299783"/>
          </a:xfrm>
        </p:grpSpPr>
        <p:sp>
          <p:nvSpPr>
            <p:cNvPr id="10846" name="Google Shape;10846;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47" name="Google Shape;10847;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848" name="Google Shape;10848;p60"/>
          <p:cNvGrpSpPr/>
          <p:nvPr/>
        </p:nvGrpSpPr>
        <p:grpSpPr>
          <a:xfrm>
            <a:off x="6835468" y="1969397"/>
            <a:ext cx="361147" cy="360797"/>
            <a:chOff x="7978465" y="1969392"/>
            <a:chExt cx="361147" cy="360797"/>
          </a:xfrm>
        </p:grpSpPr>
        <p:sp>
          <p:nvSpPr>
            <p:cNvPr id="10849" name="Google Shape;10849;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50" name="Google Shape;10850;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51" name="Google Shape;10851;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52" name="Google Shape;10852;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53" name="Google Shape;10853;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54" name="Google Shape;10854;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55" name="Google Shape;10855;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56" name="Google Shape;10856;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57" name="Google Shape;10857;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858" name="Google Shape;10858;p60"/>
          <p:cNvSpPr/>
          <p:nvPr/>
        </p:nvSpPr>
        <p:spPr>
          <a:xfrm>
            <a:off x="1063362" y="2890612"/>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859" name="Google Shape;10859;p60"/>
          <p:cNvGrpSpPr/>
          <p:nvPr/>
        </p:nvGrpSpPr>
        <p:grpSpPr>
          <a:xfrm>
            <a:off x="-288739" y="2908813"/>
            <a:ext cx="377475" cy="335748"/>
            <a:chOff x="854261" y="2908813"/>
            <a:chExt cx="377474" cy="335748"/>
          </a:xfrm>
        </p:grpSpPr>
        <p:sp>
          <p:nvSpPr>
            <p:cNvPr id="10860" name="Google Shape;10860;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61" name="Google Shape;10861;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62" name="Google Shape;10862;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63" name="Google Shape;10863;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64" name="Google Shape;10864;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865" name="Google Shape;10865;p60"/>
          <p:cNvGrpSpPr/>
          <p:nvPr/>
        </p:nvGrpSpPr>
        <p:grpSpPr>
          <a:xfrm>
            <a:off x="606734" y="2894782"/>
            <a:ext cx="386927" cy="363439"/>
            <a:chOff x="1749728" y="2894777"/>
            <a:chExt cx="386927" cy="363438"/>
          </a:xfrm>
        </p:grpSpPr>
        <p:sp>
          <p:nvSpPr>
            <p:cNvPr id="10866" name="Google Shape;10866;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67" name="Google Shape;10867;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68" name="Google Shape;10868;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69" name="Google Shape;10869;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70" name="Google Shape;10870;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71" name="Google Shape;10871;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72" name="Google Shape;10872;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873" name="Google Shape;10873;p60"/>
          <p:cNvGrpSpPr/>
          <p:nvPr/>
        </p:nvGrpSpPr>
        <p:grpSpPr>
          <a:xfrm>
            <a:off x="5955916" y="1969393"/>
            <a:ext cx="359651" cy="361560"/>
            <a:chOff x="7098912" y="1969392"/>
            <a:chExt cx="359651" cy="361560"/>
          </a:xfrm>
        </p:grpSpPr>
        <p:sp>
          <p:nvSpPr>
            <p:cNvPr id="10874" name="Google Shape;10874;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75" name="Google Shape;10875;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76" name="Google Shape;10876;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77" name="Google Shape;10877;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78" name="Google Shape;10878;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79" name="Google Shape;10879;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80" name="Google Shape;10880;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81" name="Google Shape;10881;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82" name="Google Shape;10882;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83" name="Google Shape;10883;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84" name="Google Shape;10884;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85" name="Google Shape;10885;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86" name="Google Shape;10886;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0887" name="Google Shape;10887;p60"/>
          <p:cNvSpPr/>
          <p:nvPr/>
        </p:nvSpPr>
        <p:spPr>
          <a:xfrm>
            <a:off x="1951217" y="2895165"/>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0888" name="Google Shape;10888;p60"/>
          <p:cNvGrpSpPr/>
          <p:nvPr/>
        </p:nvGrpSpPr>
        <p:grpSpPr>
          <a:xfrm>
            <a:off x="4209732" y="1990241"/>
            <a:ext cx="327091" cy="322508"/>
            <a:chOff x="5352728" y="1990239"/>
            <a:chExt cx="327091" cy="322508"/>
          </a:xfrm>
        </p:grpSpPr>
        <p:sp>
          <p:nvSpPr>
            <p:cNvPr id="10889" name="Google Shape;10889;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90" name="Google Shape;10890;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91" name="Google Shape;10891;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892" name="Google Shape;10892;p60"/>
          <p:cNvGrpSpPr/>
          <p:nvPr/>
        </p:nvGrpSpPr>
        <p:grpSpPr>
          <a:xfrm>
            <a:off x="6395900" y="1970162"/>
            <a:ext cx="361147" cy="361529"/>
            <a:chOff x="7538896" y="1970156"/>
            <a:chExt cx="361147" cy="361529"/>
          </a:xfrm>
        </p:grpSpPr>
        <p:sp>
          <p:nvSpPr>
            <p:cNvPr id="10893" name="Google Shape;10893;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94" name="Google Shape;10894;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95" name="Google Shape;10895;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96" name="Google Shape;10896;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97" name="Google Shape;10897;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898" name="Google Shape;10898;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899" name="Google Shape;10899;p60"/>
          <p:cNvGrpSpPr/>
          <p:nvPr/>
        </p:nvGrpSpPr>
        <p:grpSpPr>
          <a:xfrm>
            <a:off x="3753104" y="1970925"/>
            <a:ext cx="358155" cy="358123"/>
            <a:chOff x="4896099" y="1970920"/>
            <a:chExt cx="358155" cy="358123"/>
          </a:xfrm>
        </p:grpSpPr>
        <p:sp>
          <p:nvSpPr>
            <p:cNvPr id="10900" name="Google Shape;10900;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01" name="Google Shape;10901;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02" name="Google Shape;10902;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03" name="Google Shape;10903;p60"/>
          <p:cNvGrpSpPr/>
          <p:nvPr/>
        </p:nvGrpSpPr>
        <p:grpSpPr>
          <a:xfrm>
            <a:off x="2905787" y="2977021"/>
            <a:ext cx="283488" cy="198604"/>
            <a:chOff x="4048787" y="2977019"/>
            <a:chExt cx="283488" cy="198604"/>
          </a:xfrm>
        </p:grpSpPr>
        <p:sp>
          <p:nvSpPr>
            <p:cNvPr id="10904" name="Google Shape;10904;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05" name="Google Shape;10905;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06" name="Google Shape;10906;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07" name="Google Shape;10907;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08" name="Google Shape;10908;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09" name="Google Shape;10909;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10" name="Google Shape;10910;p60"/>
          <p:cNvGrpSpPr/>
          <p:nvPr/>
        </p:nvGrpSpPr>
        <p:grpSpPr>
          <a:xfrm>
            <a:off x="2911109" y="2430193"/>
            <a:ext cx="218687" cy="349052"/>
            <a:chOff x="4054103" y="2430191"/>
            <a:chExt cx="218687" cy="349052"/>
          </a:xfrm>
        </p:grpSpPr>
        <p:sp>
          <p:nvSpPr>
            <p:cNvPr id="10911" name="Google Shape;10911;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12" name="Google Shape;10912;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13" name="Google Shape;10913;p60"/>
          <p:cNvGrpSpPr/>
          <p:nvPr/>
        </p:nvGrpSpPr>
        <p:grpSpPr>
          <a:xfrm>
            <a:off x="1042133" y="2427554"/>
            <a:ext cx="382759" cy="356595"/>
            <a:chOff x="2185128" y="2427549"/>
            <a:chExt cx="382758" cy="356595"/>
          </a:xfrm>
        </p:grpSpPr>
        <p:sp>
          <p:nvSpPr>
            <p:cNvPr id="10914" name="Google Shape;10914;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15" name="Google Shape;10915;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16" name="Google Shape;10916;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17" name="Google Shape;10917;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18" name="Google Shape;10918;p60"/>
          <p:cNvGrpSpPr/>
          <p:nvPr/>
        </p:nvGrpSpPr>
        <p:grpSpPr>
          <a:xfrm>
            <a:off x="2396107" y="2427555"/>
            <a:ext cx="355099" cy="355481"/>
            <a:chOff x="3539102" y="2427549"/>
            <a:chExt cx="355099" cy="355481"/>
          </a:xfrm>
        </p:grpSpPr>
        <p:sp>
          <p:nvSpPr>
            <p:cNvPr id="10919" name="Google Shape;10919;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20" name="Google Shape;10920;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21" name="Google Shape;10921;p60"/>
          <p:cNvGrpSpPr/>
          <p:nvPr/>
        </p:nvGrpSpPr>
        <p:grpSpPr>
          <a:xfrm>
            <a:off x="1513911" y="2439299"/>
            <a:ext cx="332757" cy="332343"/>
            <a:chOff x="2656907" y="2439293"/>
            <a:chExt cx="332757" cy="332343"/>
          </a:xfrm>
        </p:grpSpPr>
        <p:sp>
          <p:nvSpPr>
            <p:cNvPr id="10922" name="Google Shape;10922;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23" name="Google Shape;10923;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24" name="Google Shape;10924;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25" name="Google Shape;10925;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26" name="Google Shape;10926;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27" name="Google Shape;10927;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28" name="Google Shape;10928;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29" name="Google Shape;10929;p60"/>
          <p:cNvGrpSpPr/>
          <p:nvPr/>
        </p:nvGrpSpPr>
        <p:grpSpPr>
          <a:xfrm>
            <a:off x="588528" y="2422618"/>
            <a:ext cx="399435" cy="365699"/>
            <a:chOff x="1731523" y="2422616"/>
            <a:chExt cx="399435" cy="365698"/>
          </a:xfrm>
        </p:grpSpPr>
        <p:sp>
          <p:nvSpPr>
            <p:cNvPr id="10930" name="Google Shape;10930;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31" name="Google Shape;10931;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32" name="Google Shape;10932;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33" name="Google Shape;10933;p60"/>
          <p:cNvGrpSpPr/>
          <p:nvPr/>
        </p:nvGrpSpPr>
        <p:grpSpPr>
          <a:xfrm>
            <a:off x="1954244" y="2433569"/>
            <a:ext cx="344883" cy="343387"/>
            <a:chOff x="3097241" y="2433564"/>
            <a:chExt cx="344883" cy="343387"/>
          </a:xfrm>
        </p:grpSpPr>
        <p:sp>
          <p:nvSpPr>
            <p:cNvPr id="10934" name="Google Shape;10934;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35" name="Google Shape;10935;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36" name="Google Shape;10936;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37" name="Google Shape;10937;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38" name="Google Shape;10938;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39" name="Google Shape;10939;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40" name="Google Shape;10940;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41" name="Google Shape;10941;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42" name="Google Shape;10942;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43" name="Google Shape;10943;p60"/>
          <p:cNvGrpSpPr/>
          <p:nvPr/>
        </p:nvGrpSpPr>
        <p:grpSpPr>
          <a:xfrm>
            <a:off x="135303" y="2439299"/>
            <a:ext cx="410829" cy="332343"/>
            <a:chOff x="1278299" y="2439293"/>
            <a:chExt cx="410829" cy="332343"/>
          </a:xfrm>
        </p:grpSpPr>
        <p:sp>
          <p:nvSpPr>
            <p:cNvPr id="10944" name="Google Shape;10944;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45" name="Google Shape;10945;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46" name="Google Shape;10946;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47" name="Google Shape;10947;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48" name="Google Shape;10948;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49" name="Google Shape;10949;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50" name="Google Shape;10950;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51" name="Google Shape;10951;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52" name="Google Shape;10952;p60"/>
          <p:cNvGrpSpPr/>
          <p:nvPr/>
        </p:nvGrpSpPr>
        <p:grpSpPr>
          <a:xfrm>
            <a:off x="-272058" y="2439297"/>
            <a:ext cx="331993" cy="331993"/>
            <a:chOff x="870939" y="2439293"/>
            <a:chExt cx="331993" cy="331993"/>
          </a:xfrm>
        </p:grpSpPr>
        <p:sp>
          <p:nvSpPr>
            <p:cNvPr id="10953" name="Google Shape;10953;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54" name="Google Shape;10954;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55" name="Google Shape;10955;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56" name="Google Shape;10956;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57" name="Google Shape;10957;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58" name="Google Shape;10958;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59" name="Google Shape;10959;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60" name="Google Shape;10960;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61" name="Google Shape;10961;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62" name="Google Shape;10962;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63" name="Google Shape;10963;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64" name="Google Shape;10964;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65" name="Google Shape;10965;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66" name="Google Shape;10966;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67" name="Google Shape;10967;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68" name="Google Shape;10968;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69" name="Google Shape;10969;p60"/>
          <p:cNvGrpSpPr/>
          <p:nvPr/>
        </p:nvGrpSpPr>
        <p:grpSpPr>
          <a:xfrm>
            <a:off x="5501960" y="2456353"/>
            <a:ext cx="371395" cy="278904"/>
            <a:chOff x="6644957" y="2456353"/>
            <a:chExt cx="371395" cy="278904"/>
          </a:xfrm>
        </p:grpSpPr>
        <p:sp>
          <p:nvSpPr>
            <p:cNvPr id="10970" name="Google Shape;10970;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71" name="Google Shape;10971;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72" name="Google Shape;10972;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73" name="Google Shape;10973;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74" name="Google Shape;10974;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75" name="Google Shape;10975;p60"/>
          <p:cNvGrpSpPr/>
          <p:nvPr/>
        </p:nvGrpSpPr>
        <p:grpSpPr>
          <a:xfrm>
            <a:off x="4245762" y="2414661"/>
            <a:ext cx="260349" cy="362292"/>
            <a:chOff x="5388757" y="2414659"/>
            <a:chExt cx="260349" cy="362292"/>
          </a:xfrm>
        </p:grpSpPr>
        <p:sp>
          <p:nvSpPr>
            <p:cNvPr id="10976" name="Google Shape;10976;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77" name="Google Shape;10977;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78" name="Google Shape;10978;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79" name="Google Shape;10979;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0" name="Google Shape;10980;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1" name="Google Shape;10981;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2" name="Google Shape;10982;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3" name="Google Shape;10983;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4" name="Google Shape;10984;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5" name="Google Shape;10985;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6" name="Google Shape;10986;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7" name="Google Shape;10987;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8" name="Google Shape;10988;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89" name="Google Shape;10989;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90" name="Google Shape;10990;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91" name="Google Shape;10991;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92" name="Google Shape;10992;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93" name="Google Shape;10993;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94" name="Google Shape;10994;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95" name="Google Shape;10995;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0996" name="Google Shape;10996;p60"/>
          <p:cNvGrpSpPr/>
          <p:nvPr/>
        </p:nvGrpSpPr>
        <p:grpSpPr>
          <a:xfrm>
            <a:off x="2424143" y="2905762"/>
            <a:ext cx="348288" cy="340331"/>
            <a:chOff x="3567142" y="2905757"/>
            <a:chExt cx="348288" cy="340331"/>
          </a:xfrm>
        </p:grpSpPr>
        <p:sp>
          <p:nvSpPr>
            <p:cNvPr id="10997" name="Google Shape;10997;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98" name="Google Shape;10998;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0999" name="Google Shape;10999;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00" name="Google Shape;11000;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01" name="Google Shape;11001;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02" name="Google Shape;11002;p60"/>
          <p:cNvGrpSpPr/>
          <p:nvPr/>
        </p:nvGrpSpPr>
        <p:grpSpPr>
          <a:xfrm>
            <a:off x="6824109" y="2415047"/>
            <a:ext cx="355863" cy="361911"/>
            <a:chOff x="7967103" y="2415041"/>
            <a:chExt cx="355863" cy="361911"/>
          </a:xfrm>
        </p:grpSpPr>
        <p:sp>
          <p:nvSpPr>
            <p:cNvPr id="11003" name="Google Shape;11003;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04" name="Google Shape;11004;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05" name="Google Shape;11005;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06" name="Google Shape;11006;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07" name="Google Shape;11007;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08" name="Google Shape;11008;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09" name="Google Shape;11009;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10" name="Google Shape;11010;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11" name="Google Shape;11011;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12" name="Google Shape;11012;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13" name="Google Shape;11013;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14" name="Google Shape;11014;p60"/>
          <p:cNvGrpSpPr/>
          <p:nvPr/>
        </p:nvGrpSpPr>
        <p:grpSpPr>
          <a:xfrm>
            <a:off x="6386417" y="2414661"/>
            <a:ext cx="355863" cy="362292"/>
            <a:chOff x="7529411" y="2414659"/>
            <a:chExt cx="355863" cy="362292"/>
          </a:xfrm>
        </p:grpSpPr>
        <p:sp>
          <p:nvSpPr>
            <p:cNvPr id="11015" name="Google Shape;11015;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16" name="Google Shape;11016;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17" name="Google Shape;11017;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18" name="Google Shape;11018;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19" name="Google Shape;11019;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20" name="Google Shape;11020;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21" name="Google Shape;11021;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22" name="Google Shape;11022;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23" name="Google Shape;11023;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24" name="Google Shape;11024;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25" name="Google Shape;11025;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26" name="Google Shape;11026;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27" name="Google Shape;11027;p60"/>
          <p:cNvGrpSpPr/>
          <p:nvPr/>
        </p:nvGrpSpPr>
        <p:grpSpPr>
          <a:xfrm>
            <a:off x="4590196" y="2431722"/>
            <a:ext cx="446827" cy="327059"/>
            <a:chOff x="5733194" y="2431718"/>
            <a:chExt cx="446826" cy="327059"/>
          </a:xfrm>
        </p:grpSpPr>
        <p:sp>
          <p:nvSpPr>
            <p:cNvPr id="11028" name="Google Shape;11028;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29" name="Google Shape;11029;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30" name="Google Shape;11030;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31" name="Google Shape;11031;p60"/>
          <p:cNvGrpSpPr/>
          <p:nvPr/>
        </p:nvGrpSpPr>
        <p:grpSpPr>
          <a:xfrm>
            <a:off x="3733785" y="2418069"/>
            <a:ext cx="407775" cy="356627"/>
            <a:chOff x="4876780" y="2418064"/>
            <a:chExt cx="407774" cy="356627"/>
          </a:xfrm>
        </p:grpSpPr>
        <p:sp>
          <p:nvSpPr>
            <p:cNvPr id="11032" name="Google Shape;11032;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33" name="Google Shape;11033;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34" name="Google Shape;11034;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35" name="Google Shape;11035;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36" name="Google Shape;11036;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37" name="Google Shape;11037;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38" name="Google Shape;11038;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39" name="Google Shape;11039;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40" name="Google Shape;11040;p60"/>
          <p:cNvGrpSpPr/>
          <p:nvPr/>
        </p:nvGrpSpPr>
        <p:grpSpPr>
          <a:xfrm>
            <a:off x="5927877" y="2410876"/>
            <a:ext cx="398321" cy="371013"/>
            <a:chOff x="7070872" y="2410871"/>
            <a:chExt cx="398321" cy="371013"/>
          </a:xfrm>
        </p:grpSpPr>
        <p:sp>
          <p:nvSpPr>
            <p:cNvPr id="11041" name="Google Shape;11041;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42" name="Google Shape;11042;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43" name="Google Shape;11043;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44" name="Google Shape;11044;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1045" name="Google Shape;11045;p60"/>
          <p:cNvSpPr/>
          <p:nvPr/>
        </p:nvSpPr>
        <p:spPr>
          <a:xfrm>
            <a:off x="5095331" y="2433597"/>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046" name="Google Shape;11046;p60"/>
          <p:cNvGrpSpPr/>
          <p:nvPr/>
        </p:nvGrpSpPr>
        <p:grpSpPr>
          <a:xfrm>
            <a:off x="4175263" y="2982114"/>
            <a:ext cx="371013" cy="220787"/>
            <a:chOff x="5318259" y="2982111"/>
            <a:chExt cx="371013" cy="220787"/>
          </a:xfrm>
        </p:grpSpPr>
        <p:sp>
          <p:nvSpPr>
            <p:cNvPr id="11047" name="Google Shape;11047;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48" name="Google Shape;11048;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49" name="Google Shape;11049;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50" name="Google Shape;11050;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51" name="Google Shape;11051;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52" name="Google Shape;11052;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53" name="Google Shape;11053;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54" name="Google Shape;11054;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55" name="Google Shape;11055;p60"/>
          <p:cNvGrpSpPr/>
          <p:nvPr/>
        </p:nvGrpSpPr>
        <p:grpSpPr>
          <a:xfrm>
            <a:off x="5930932" y="2905763"/>
            <a:ext cx="371395" cy="371809"/>
            <a:chOff x="7073928" y="2905757"/>
            <a:chExt cx="371395" cy="371809"/>
          </a:xfrm>
        </p:grpSpPr>
        <p:sp>
          <p:nvSpPr>
            <p:cNvPr id="11056" name="Google Shape;11056;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57" name="Google Shape;11057;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58" name="Google Shape;11058;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59" name="Google Shape;11059;p60"/>
          <p:cNvGrpSpPr/>
          <p:nvPr/>
        </p:nvGrpSpPr>
        <p:grpSpPr>
          <a:xfrm>
            <a:off x="5045332" y="2955414"/>
            <a:ext cx="371395" cy="272857"/>
            <a:chOff x="6188327" y="2955408"/>
            <a:chExt cx="371395" cy="272857"/>
          </a:xfrm>
        </p:grpSpPr>
        <p:sp>
          <p:nvSpPr>
            <p:cNvPr id="11060" name="Google Shape;11060;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61" name="Google Shape;11061;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62" name="Google Shape;11062;p60"/>
          <p:cNvGrpSpPr/>
          <p:nvPr/>
        </p:nvGrpSpPr>
        <p:grpSpPr>
          <a:xfrm>
            <a:off x="6378459" y="2906144"/>
            <a:ext cx="359651" cy="371013"/>
            <a:chOff x="7521454" y="2906139"/>
            <a:chExt cx="359651" cy="371013"/>
          </a:xfrm>
        </p:grpSpPr>
        <p:sp>
          <p:nvSpPr>
            <p:cNvPr id="11063" name="Google Shape;11063;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64" name="Google Shape;11064;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65" name="Google Shape;11065;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66" name="Google Shape;11066;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67" name="Google Shape;11067;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68" name="Google Shape;11068;p60"/>
          <p:cNvGrpSpPr/>
          <p:nvPr/>
        </p:nvGrpSpPr>
        <p:grpSpPr>
          <a:xfrm>
            <a:off x="4639850" y="2906525"/>
            <a:ext cx="301661" cy="371013"/>
            <a:chOff x="5782845" y="2906521"/>
            <a:chExt cx="301661" cy="371013"/>
          </a:xfrm>
        </p:grpSpPr>
        <p:sp>
          <p:nvSpPr>
            <p:cNvPr id="11069" name="Google Shape;11069;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70" name="Google Shape;11070;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71" name="Google Shape;11071;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72" name="Google Shape;11072;p60"/>
          <p:cNvGrpSpPr/>
          <p:nvPr/>
        </p:nvGrpSpPr>
        <p:grpSpPr>
          <a:xfrm>
            <a:off x="5487545" y="2917506"/>
            <a:ext cx="371777" cy="349435"/>
            <a:chOff x="6630539" y="2917502"/>
            <a:chExt cx="371777" cy="349434"/>
          </a:xfrm>
        </p:grpSpPr>
        <p:sp>
          <p:nvSpPr>
            <p:cNvPr id="11073" name="Google Shape;11073;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74" name="Google Shape;11074;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75" name="Google Shape;11075;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76" name="Google Shape;11076;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77" name="Google Shape;11077;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78" name="Google Shape;11078;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79" name="Google Shape;11079;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80" name="Google Shape;11080;p60"/>
          <p:cNvGrpSpPr/>
          <p:nvPr/>
        </p:nvGrpSpPr>
        <p:grpSpPr>
          <a:xfrm>
            <a:off x="1028475" y="3369235"/>
            <a:ext cx="408156" cy="343737"/>
            <a:chOff x="2171474" y="3369229"/>
            <a:chExt cx="408156" cy="343737"/>
          </a:xfrm>
        </p:grpSpPr>
        <p:sp>
          <p:nvSpPr>
            <p:cNvPr id="11081" name="Google Shape;11081;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82" name="Google Shape;11082;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83" name="Google Shape;11083;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84" name="Google Shape;11084;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85" name="Google Shape;11085;p60"/>
          <p:cNvGrpSpPr/>
          <p:nvPr/>
        </p:nvGrpSpPr>
        <p:grpSpPr>
          <a:xfrm>
            <a:off x="3748200" y="2925110"/>
            <a:ext cx="334635" cy="334635"/>
            <a:chOff x="4891198" y="2925108"/>
            <a:chExt cx="334634" cy="334634"/>
          </a:xfrm>
        </p:grpSpPr>
        <p:sp>
          <p:nvSpPr>
            <p:cNvPr id="11086" name="Google Shape;11086;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87" name="Google Shape;11087;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88" name="Google Shape;11088;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89" name="Google Shape;11089;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90" name="Google Shape;11090;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91" name="Google Shape;11091;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92" name="Google Shape;11092;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93" name="Google Shape;11093;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094" name="Google Shape;11094;p60"/>
          <p:cNvGrpSpPr/>
          <p:nvPr/>
        </p:nvGrpSpPr>
        <p:grpSpPr>
          <a:xfrm>
            <a:off x="6833176" y="2925110"/>
            <a:ext cx="334667" cy="334635"/>
            <a:chOff x="7976174" y="2925108"/>
            <a:chExt cx="334666" cy="334634"/>
          </a:xfrm>
        </p:grpSpPr>
        <p:sp>
          <p:nvSpPr>
            <p:cNvPr id="11095" name="Google Shape;11095;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96" name="Google Shape;11096;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97" name="Google Shape;11097;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98" name="Google Shape;11098;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099" name="Google Shape;11099;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00" name="Google Shape;11100;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01" name="Google Shape;11101;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02" name="Google Shape;11102;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03" name="Google Shape;11103;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04" name="Google Shape;11104;p60"/>
          <p:cNvGrpSpPr/>
          <p:nvPr/>
        </p:nvGrpSpPr>
        <p:grpSpPr>
          <a:xfrm>
            <a:off x="1948962" y="3374136"/>
            <a:ext cx="354717" cy="332757"/>
            <a:chOff x="3091957" y="3374131"/>
            <a:chExt cx="354717" cy="332757"/>
          </a:xfrm>
        </p:grpSpPr>
        <p:sp>
          <p:nvSpPr>
            <p:cNvPr id="11105" name="Google Shape;11105;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06" name="Google Shape;11106;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07" name="Google Shape;11107;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08" name="Google Shape;11108;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09" name="Google Shape;11109;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10" name="Google Shape;11110;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11" name="Google Shape;11111;p60"/>
          <p:cNvGrpSpPr/>
          <p:nvPr/>
        </p:nvGrpSpPr>
        <p:grpSpPr>
          <a:xfrm>
            <a:off x="2845160" y="3380210"/>
            <a:ext cx="353955" cy="318880"/>
            <a:chOff x="3988156" y="3380210"/>
            <a:chExt cx="353954" cy="318880"/>
          </a:xfrm>
        </p:grpSpPr>
        <p:sp>
          <p:nvSpPr>
            <p:cNvPr id="11112" name="Google Shape;11112;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13" name="Google Shape;11113;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14" name="Google Shape;11114;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15" name="Google Shape;11115;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16" name="Google Shape;11116;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17" name="Google Shape;11117;p60"/>
          <p:cNvGrpSpPr/>
          <p:nvPr/>
        </p:nvGrpSpPr>
        <p:grpSpPr>
          <a:xfrm>
            <a:off x="2398017" y="3367321"/>
            <a:ext cx="348257" cy="346188"/>
            <a:chOff x="3541011" y="3367320"/>
            <a:chExt cx="348257" cy="346188"/>
          </a:xfrm>
        </p:grpSpPr>
        <p:sp>
          <p:nvSpPr>
            <p:cNvPr id="11118" name="Google Shape;11118;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19" name="Google Shape;11119;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20" name="Google Shape;11120;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21" name="Google Shape;11121;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22" name="Google Shape;11122;p60"/>
          <p:cNvGrpSpPr/>
          <p:nvPr/>
        </p:nvGrpSpPr>
        <p:grpSpPr>
          <a:xfrm>
            <a:off x="-292908" y="3352936"/>
            <a:ext cx="369517" cy="375660"/>
            <a:chOff x="850092" y="3352934"/>
            <a:chExt cx="369517" cy="375660"/>
          </a:xfrm>
        </p:grpSpPr>
        <p:sp>
          <p:nvSpPr>
            <p:cNvPr id="11123" name="Google Shape;11123;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24" name="Google Shape;11124;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25" name="Google Shape;11125;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26" name="Google Shape;11126;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27" name="Google Shape;11127;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28" name="Google Shape;11128;p60"/>
          <p:cNvGrpSpPr/>
          <p:nvPr/>
        </p:nvGrpSpPr>
        <p:grpSpPr>
          <a:xfrm>
            <a:off x="171680" y="3358217"/>
            <a:ext cx="334667" cy="365348"/>
            <a:chOff x="1314678" y="3358217"/>
            <a:chExt cx="334666" cy="365348"/>
          </a:xfrm>
        </p:grpSpPr>
        <p:sp>
          <p:nvSpPr>
            <p:cNvPr id="11129" name="Google Shape;11129;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30" name="Google Shape;11130;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31" name="Google Shape;11131;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32" name="Google Shape;11132;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33" name="Google Shape;11133;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34" name="Google Shape;11134;p60"/>
          <p:cNvGrpSpPr/>
          <p:nvPr/>
        </p:nvGrpSpPr>
        <p:grpSpPr>
          <a:xfrm>
            <a:off x="605587" y="3372637"/>
            <a:ext cx="359269" cy="335780"/>
            <a:chOff x="1748582" y="3372635"/>
            <a:chExt cx="359269" cy="335780"/>
          </a:xfrm>
        </p:grpSpPr>
        <p:sp>
          <p:nvSpPr>
            <p:cNvPr id="11135" name="Google Shape;11135;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136" name="Google Shape;11136;p60"/>
            <p:cNvGrpSpPr/>
            <p:nvPr/>
          </p:nvGrpSpPr>
          <p:grpSpPr>
            <a:xfrm>
              <a:off x="1748582" y="3372635"/>
              <a:ext cx="333520" cy="335780"/>
              <a:chOff x="1748582" y="3372635"/>
              <a:chExt cx="333520" cy="335780"/>
            </a:xfrm>
          </p:grpSpPr>
          <p:sp>
            <p:nvSpPr>
              <p:cNvPr id="11137" name="Google Shape;11137;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38" name="Google Shape;11138;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39" name="Google Shape;11139;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grpSp>
        <p:nvGrpSpPr>
          <p:cNvPr id="11140" name="Google Shape;11140;p60"/>
          <p:cNvGrpSpPr/>
          <p:nvPr/>
        </p:nvGrpSpPr>
        <p:grpSpPr>
          <a:xfrm>
            <a:off x="1497995" y="3357840"/>
            <a:ext cx="365348" cy="364967"/>
            <a:chOff x="2640993" y="3357835"/>
            <a:chExt cx="365348" cy="364966"/>
          </a:xfrm>
        </p:grpSpPr>
        <p:sp>
          <p:nvSpPr>
            <p:cNvPr id="11141" name="Google Shape;11141;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42" name="Google Shape;11142;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43" name="Google Shape;11143;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44" name="Google Shape;11144;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45" name="Google Shape;11145;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46" name="Google Shape;11146;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47" name="Google Shape;11147;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48" name="Google Shape;11148;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49" name="Google Shape;11149;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50" name="Google Shape;11150;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51" name="Google Shape;11151;p60"/>
          <p:cNvGrpSpPr/>
          <p:nvPr/>
        </p:nvGrpSpPr>
        <p:grpSpPr>
          <a:xfrm>
            <a:off x="3743266" y="3366179"/>
            <a:ext cx="350548" cy="350199"/>
            <a:chOff x="4886264" y="3366174"/>
            <a:chExt cx="350548" cy="350198"/>
          </a:xfrm>
        </p:grpSpPr>
        <p:sp>
          <p:nvSpPr>
            <p:cNvPr id="11152" name="Google Shape;11152;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53" name="Google Shape;11153;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54" name="Google Shape;11154;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55" name="Google Shape;11155;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56" name="Google Shape;11156;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57" name="Google Shape;11157;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58" name="Google Shape;11158;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59" name="Google Shape;11159;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60" name="Google Shape;11160;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61" name="Google Shape;11161;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62" name="Google Shape;11162;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63" name="Google Shape;11163;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64" name="Google Shape;11164;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65" name="Google Shape;11165;p60"/>
          <p:cNvGrpSpPr/>
          <p:nvPr/>
        </p:nvGrpSpPr>
        <p:grpSpPr>
          <a:xfrm>
            <a:off x="4188918" y="3413949"/>
            <a:ext cx="347143" cy="254684"/>
            <a:chOff x="5331913" y="3413947"/>
            <a:chExt cx="347143" cy="254684"/>
          </a:xfrm>
        </p:grpSpPr>
        <p:sp>
          <p:nvSpPr>
            <p:cNvPr id="11166" name="Google Shape;11166;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67" name="Google Shape;11167;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68" name="Google Shape;11168;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69" name="Google Shape;11169;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70" name="Google Shape;11170;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71" name="Google Shape;11171;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72" name="Google Shape;11172;p60"/>
          <p:cNvGrpSpPr/>
          <p:nvPr/>
        </p:nvGrpSpPr>
        <p:grpSpPr>
          <a:xfrm>
            <a:off x="4633803" y="3409783"/>
            <a:ext cx="346379" cy="264519"/>
            <a:chOff x="5776798" y="3409778"/>
            <a:chExt cx="346379" cy="264518"/>
          </a:xfrm>
        </p:grpSpPr>
        <p:sp>
          <p:nvSpPr>
            <p:cNvPr id="11173" name="Google Shape;11173;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74" name="Google Shape;11174;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75" name="Google Shape;11175;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76" name="Google Shape;11176;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77" name="Google Shape;11177;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78" name="Google Shape;11178;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79" name="Google Shape;11179;p60"/>
          <p:cNvGrpSpPr/>
          <p:nvPr/>
        </p:nvGrpSpPr>
        <p:grpSpPr>
          <a:xfrm>
            <a:off x="5965020" y="3396510"/>
            <a:ext cx="344883" cy="290299"/>
            <a:chOff x="7108015" y="3396505"/>
            <a:chExt cx="344883" cy="290299"/>
          </a:xfrm>
        </p:grpSpPr>
        <p:sp>
          <p:nvSpPr>
            <p:cNvPr id="11180" name="Google Shape;11180;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81" name="Google Shape;11181;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82" name="Google Shape;11182;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83" name="Google Shape;11183;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84" name="Google Shape;11184;p60"/>
          <p:cNvGrpSpPr/>
          <p:nvPr/>
        </p:nvGrpSpPr>
        <p:grpSpPr>
          <a:xfrm>
            <a:off x="6408759" y="3390814"/>
            <a:ext cx="344883" cy="301311"/>
            <a:chOff x="7551754" y="3390808"/>
            <a:chExt cx="344883" cy="301311"/>
          </a:xfrm>
        </p:grpSpPr>
        <p:sp>
          <p:nvSpPr>
            <p:cNvPr id="11185" name="Google Shape;11185;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86" name="Google Shape;11186;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87" name="Google Shape;11187;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88" name="Google Shape;11188;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89" name="Google Shape;11189;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90" name="Google Shape;11190;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91" name="Google Shape;11191;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92" name="Google Shape;11192;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93" name="Google Shape;11193;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94" name="Google Shape;11194;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95" name="Google Shape;11195;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196" name="Google Shape;11196;p60"/>
          <p:cNvGrpSpPr/>
          <p:nvPr/>
        </p:nvGrpSpPr>
        <p:grpSpPr>
          <a:xfrm>
            <a:off x="5564089" y="3387403"/>
            <a:ext cx="261145" cy="308504"/>
            <a:chOff x="6707084" y="3387403"/>
            <a:chExt cx="261145" cy="308504"/>
          </a:xfrm>
        </p:grpSpPr>
        <p:sp>
          <p:nvSpPr>
            <p:cNvPr id="11197" name="Google Shape;11197;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98" name="Google Shape;11198;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199" name="Google Shape;11199;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00" name="Google Shape;11200;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01" name="Google Shape;11201;p60"/>
          <p:cNvGrpSpPr/>
          <p:nvPr/>
        </p:nvGrpSpPr>
        <p:grpSpPr>
          <a:xfrm>
            <a:off x="-294021" y="4297639"/>
            <a:ext cx="377824" cy="324419"/>
            <a:chOff x="848978" y="4297637"/>
            <a:chExt cx="377824" cy="324418"/>
          </a:xfrm>
        </p:grpSpPr>
        <p:sp>
          <p:nvSpPr>
            <p:cNvPr id="11202" name="Google Shape;11202;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03" name="Google Shape;11203;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04" name="Google Shape;11204;p60"/>
          <p:cNvGrpSpPr/>
          <p:nvPr/>
        </p:nvGrpSpPr>
        <p:grpSpPr>
          <a:xfrm>
            <a:off x="611285" y="4286597"/>
            <a:ext cx="351439" cy="345965"/>
            <a:chOff x="1754279" y="4286593"/>
            <a:chExt cx="351439" cy="345965"/>
          </a:xfrm>
        </p:grpSpPr>
        <p:sp>
          <p:nvSpPr>
            <p:cNvPr id="11205" name="Google Shape;11205;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06" name="Google Shape;11206;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07" name="Google Shape;11207;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08" name="Google Shape;11208;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09" name="Google Shape;11209;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10" name="Google Shape;11210;p60"/>
          <p:cNvGrpSpPr/>
          <p:nvPr/>
        </p:nvGrpSpPr>
        <p:grpSpPr>
          <a:xfrm>
            <a:off x="2853113" y="4291177"/>
            <a:ext cx="336512" cy="335048"/>
            <a:chOff x="3996113" y="4291176"/>
            <a:chExt cx="336512" cy="335048"/>
          </a:xfrm>
        </p:grpSpPr>
        <p:sp>
          <p:nvSpPr>
            <p:cNvPr id="11211" name="Google Shape;11211;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12" name="Google Shape;11212;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13" name="Google Shape;11213;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1214" name="Google Shape;11214;p60"/>
          <p:cNvSpPr/>
          <p:nvPr/>
        </p:nvSpPr>
        <p:spPr>
          <a:xfrm>
            <a:off x="188739"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215" name="Google Shape;11215;p60"/>
          <p:cNvGrpSpPr/>
          <p:nvPr/>
        </p:nvGrpSpPr>
        <p:grpSpPr>
          <a:xfrm>
            <a:off x="1036086" y="4285516"/>
            <a:ext cx="397525" cy="348671"/>
            <a:chOff x="2179081" y="4285511"/>
            <a:chExt cx="397525" cy="348670"/>
          </a:xfrm>
        </p:grpSpPr>
        <p:sp>
          <p:nvSpPr>
            <p:cNvPr id="11216" name="Google Shape;11216;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17" name="Google Shape;11217;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18" name="Google Shape;11218;p60"/>
          <p:cNvGrpSpPr/>
          <p:nvPr/>
        </p:nvGrpSpPr>
        <p:grpSpPr>
          <a:xfrm>
            <a:off x="2441206" y="4295002"/>
            <a:ext cx="267575" cy="329415"/>
            <a:chOff x="3584201" y="4294996"/>
            <a:chExt cx="267574" cy="329415"/>
          </a:xfrm>
        </p:grpSpPr>
        <p:sp>
          <p:nvSpPr>
            <p:cNvPr id="11219" name="Google Shape;11219;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20" name="Google Shape;11220;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21" name="Google Shape;11221;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22" name="Google Shape;11222;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23" name="Google Shape;11223;p60"/>
          <p:cNvGrpSpPr/>
          <p:nvPr/>
        </p:nvGrpSpPr>
        <p:grpSpPr>
          <a:xfrm>
            <a:off x="1939859" y="4295734"/>
            <a:ext cx="375947" cy="327823"/>
            <a:chOff x="3082855" y="4295728"/>
            <a:chExt cx="375946" cy="327823"/>
          </a:xfrm>
        </p:grpSpPr>
        <p:sp>
          <p:nvSpPr>
            <p:cNvPr id="11224" name="Google Shape;11224;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25" name="Google Shape;11225;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26" name="Google Shape;11226;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27" name="Google Shape;11227;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28" name="Google Shape;11228;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29" name="Google Shape;11229;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30" name="Google Shape;11230;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31" name="Google Shape;11231;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32" name="Google Shape;11232;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33" name="Google Shape;11233;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34" name="Google Shape;11234;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35" name="Google Shape;11235;p60"/>
          <p:cNvGrpSpPr/>
          <p:nvPr/>
        </p:nvGrpSpPr>
        <p:grpSpPr>
          <a:xfrm>
            <a:off x="1606022" y="4291180"/>
            <a:ext cx="150831" cy="336927"/>
            <a:chOff x="2749016" y="4291176"/>
            <a:chExt cx="150831" cy="336926"/>
          </a:xfrm>
        </p:grpSpPr>
        <p:sp>
          <p:nvSpPr>
            <p:cNvPr id="11236" name="Google Shape;11236;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37" name="Google Shape;11237;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38" name="Google Shape;11238;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39" name="Google Shape;11239;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40" name="Google Shape;11240;p60"/>
          <p:cNvGrpSpPr/>
          <p:nvPr/>
        </p:nvGrpSpPr>
        <p:grpSpPr>
          <a:xfrm>
            <a:off x="5984721" y="4279436"/>
            <a:ext cx="248255" cy="361943"/>
            <a:chOff x="7127716" y="4279432"/>
            <a:chExt cx="248254" cy="361942"/>
          </a:xfrm>
        </p:grpSpPr>
        <p:sp>
          <p:nvSpPr>
            <p:cNvPr id="11241" name="Google Shape;11241;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42" name="Google Shape;11242;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43" name="Google Shape;11243;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44" name="Google Shape;11244;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45" name="Google Shape;11245;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46" name="Google Shape;11246;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47" name="Google Shape;11247;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48" name="Google Shape;11248;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49" name="Google Shape;11249;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50" name="Google Shape;11250;p60"/>
          <p:cNvGrpSpPr/>
          <p:nvPr/>
        </p:nvGrpSpPr>
        <p:grpSpPr>
          <a:xfrm>
            <a:off x="6422414" y="4279436"/>
            <a:ext cx="248255" cy="361943"/>
            <a:chOff x="7565408" y="4279432"/>
            <a:chExt cx="248255" cy="361942"/>
          </a:xfrm>
        </p:grpSpPr>
        <p:sp>
          <p:nvSpPr>
            <p:cNvPr id="11251" name="Google Shape;11251;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52" name="Google Shape;11252;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53" name="Google Shape;11253;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54" name="Google Shape;11254;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55" name="Google Shape;11255;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56" name="Google Shape;11256;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57" name="Google Shape;11257;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58" name="Google Shape;11258;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59" name="Google Shape;11259;p60"/>
          <p:cNvGrpSpPr/>
          <p:nvPr/>
        </p:nvGrpSpPr>
        <p:grpSpPr>
          <a:xfrm>
            <a:off x="5121112" y="4279433"/>
            <a:ext cx="225499" cy="361560"/>
            <a:chOff x="6264109" y="4279432"/>
            <a:chExt cx="225498" cy="361560"/>
          </a:xfrm>
        </p:grpSpPr>
        <p:sp>
          <p:nvSpPr>
            <p:cNvPr id="11260" name="Google Shape;11260;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61" name="Google Shape;11261;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62" name="Google Shape;11262;p60"/>
          <p:cNvGrpSpPr/>
          <p:nvPr/>
        </p:nvGrpSpPr>
        <p:grpSpPr>
          <a:xfrm>
            <a:off x="6786580" y="4284365"/>
            <a:ext cx="395267" cy="351312"/>
            <a:chOff x="7929578" y="4284365"/>
            <a:chExt cx="395266" cy="351312"/>
          </a:xfrm>
        </p:grpSpPr>
        <p:sp>
          <p:nvSpPr>
            <p:cNvPr id="11263" name="Google Shape;11263;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64" name="Google Shape;11264;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65" name="Google Shape;11265;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66" name="Google Shape;11266;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67" name="Google Shape;11267;p60"/>
          <p:cNvGrpSpPr/>
          <p:nvPr/>
        </p:nvGrpSpPr>
        <p:grpSpPr>
          <a:xfrm>
            <a:off x="5452507" y="4323781"/>
            <a:ext cx="426315" cy="332827"/>
            <a:chOff x="6639652" y="4323777"/>
            <a:chExt cx="426315" cy="332826"/>
          </a:xfrm>
        </p:grpSpPr>
        <p:sp>
          <p:nvSpPr>
            <p:cNvPr id="11268" name="Google Shape;11268;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69" name="Google Shape;11269;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70" name="Google Shape;11270;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71" name="Google Shape;11271;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72" name="Google Shape;11272;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73" name="Google Shape;11273;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74" name="Google Shape;11274;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75" name="Google Shape;11275;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76" name="Google Shape;11276;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77" name="Google Shape;11277;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78" name="Google Shape;11278;p60"/>
          <p:cNvGrpSpPr/>
          <p:nvPr/>
        </p:nvGrpSpPr>
        <p:grpSpPr>
          <a:xfrm>
            <a:off x="4214667" y="4297637"/>
            <a:ext cx="287275" cy="326296"/>
            <a:chOff x="5357662" y="4297637"/>
            <a:chExt cx="287275" cy="326296"/>
          </a:xfrm>
        </p:grpSpPr>
        <p:sp>
          <p:nvSpPr>
            <p:cNvPr id="11279" name="Google Shape;11279;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80" name="Google Shape;11280;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81" name="Google Shape;11281;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82" name="Google Shape;11282;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83" name="Google Shape;11283;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84" name="Google Shape;11284;p60"/>
          <p:cNvGrpSpPr/>
          <p:nvPr/>
        </p:nvGrpSpPr>
        <p:grpSpPr>
          <a:xfrm>
            <a:off x="4631128" y="4294554"/>
            <a:ext cx="331611" cy="331675"/>
            <a:chOff x="5774124" y="4294550"/>
            <a:chExt cx="331611" cy="331674"/>
          </a:xfrm>
        </p:grpSpPr>
        <p:sp>
          <p:nvSpPr>
            <p:cNvPr id="11285" name="Google Shape;11285;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86" name="Google Shape;11286;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87" name="Google Shape;11287;p60"/>
          <p:cNvGrpSpPr/>
          <p:nvPr/>
        </p:nvGrpSpPr>
        <p:grpSpPr>
          <a:xfrm>
            <a:off x="3747439" y="4287393"/>
            <a:ext cx="345997" cy="346029"/>
            <a:chOff x="4890434" y="4287389"/>
            <a:chExt cx="345997" cy="346029"/>
          </a:xfrm>
        </p:grpSpPr>
        <p:sp>
          <p:nvSpPr>
            <p:cNvPr id="11288" name="Google Shape;11288;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89" name="Google Shape;11289;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90" name="Google Shape;11290;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91" name="Google Shape;11291;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92" name="Google Shape;11292;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93" name="Google Shape;11293;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94" name="Google Shape;11294;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295" name="Google Shape;11295;p60"/>
          <p:cNvGrpSpPr/>
          <p:nvPr/>
        </p:nvGrpSpPr>
        <p:grpSpPr>
          <a:xfrm>
            <a:off x="1022814" y="3811064"/>
            <a:ext cx="422543" cy="342973"/>
            <a:chOff x="2165809" y="3811059"/>
            <a:chExt cx="422542" cy="342973"/>
          </a:xfrm>
        </p:grpSpPr>
        <p:sp>
          <p:nvSpPr>
            <p:cNvPr id="11296" name="Google Shape;11296;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97" name="Google Shape;11297;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98" name="Google Shape;11298;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299" name="Google Shape;11299;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0" name="Google Shape;11300;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1" name="Google Shape;11301;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2" name="Google Shape;11302;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3" name="Google Shape;11303;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4" name="Google Shape;11304;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5" name="Google Shape;11305;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6" name="Google Shape;11306;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7" name="Google Shape;11307;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8" name="Google Shape;11308;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09" name="Google Shape;11309;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10" name="Google Shape;11310;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11" name="Google Shape;11311;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12" name="Google Shape;11312;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13" name="Google Shape;11313;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1314" name="Google Shape;11314;p60"/>
          <p:cNvSpPr/>
          <p:nvPr/>
        </p:nvSpPr>
        <p:spPr>
          <a:xfrm>
            <a:off x="5074515" y="3397656"/>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315" name="Google Shape;11315;p60"/>
          <p:cNvGrpSpPr/>
          <p:nvPr/>
        </p:nvGrpSpPr>
        <p:grpSpPr>
          <a:xfrm>
            <a:off x="-239469" y="3806128"/>
            <a:ext cx="264551" cy="353223"/>
            <a:chOff x="903530" y="3806125"/>
            <a:chExt cx="264550" cy="353222"/>
          </a:xfrm>
        </p:grpSpPr>
        <p:sp>
          <p:nvSpPr>
            <p:cNvPr id="11316" name="Google Shape;11316;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17" name="Google Shape;11317;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18" name="Google Shape;11318;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19" name="Google Shape;11319;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320" name="Google Shape;11320;p60"/>
          <p:cNvGrpSpPr/>
          <p:nvPr/>
        </p:nvGrpSpPr>
        <p:grpSpPr>
          <a:xfrm>
            <a:off x="1468464" y="3816380"/>
            <a:ext cx="426329" cy="332375"/>
            <a:chOff x="2611458" y="3816374"/>
            <a:chExt cx="426329" cy="332375"/>
          </a:xfrm>
        </p:grpSpPr>
        <p:sp>
          <p:nvSpPr>
            <p:cNvPr id="11321" name="Google Shape;11321;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22" name="Google Shape;11322;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23" name="Google Shape;11323;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24" name="Google Shape;11324;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25" name="Google Shape;11325;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26" name="Google Shape;11326;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27" name="Google Shape;11327;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28" name="Google Shape;11328;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29" name="Google Shape;11329;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30" name="Google Shape;11330;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1331" name="Google Shape;11331;p60"/>
          <p:cNvSpPr/>
          <p:nvPr/>
        </p:nvSpPr>
        <p:spPr>
          <a:xfrm>
            <a:off x="609755" y="3803870"/>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332" name="Google Shape;11332;p60"/>
          <p:cNvGrpSpPr/>
          <p:nvPr/>
        </p:nvGrpSpPr>
        <p:grpSpPr>
          <a:xfrm>
            <a:off x="2876984" y="3805397"/>
            <a:ext cx="293704" cy="353955"/>
            <a:chOff x="4019984" y="3805393"/>
            <a:chExt cx="293704" cy="353954"/>
          </a:xfrm>
        </p:grpSpPr>
        <p:sp>
          <p:nvSpPr>
            <p:cNvPr id="11333" name="Google Shape;11333;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34" name="Google Shape;11334;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335" name="Google Shape;11335;p60"/>
          <p:cNvGrpSpPr/>
          <p:nvPr/>
        </p:nvGrpSpPr>
        <p:grpSpPr>
          <a:xfrm>
            <a:off x="6863508" y="3390047"/>
            <a:ext cx="323655" cy="303189"/>
            <a:chOff x="8006505" y="3390044"/>
            <a:chExt cx="323654" cy="303189"/>
          </a:xfrm>
        </p:grpSpPr>
        <p:sp>
          <p:nvSpPr>
            <p:cNvPr id="11336" name="Google Shape;11336;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37" name="Google Shape;11337;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38" name="Google Shape;11338;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39" name="Google Shape;11339;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40" name="Google Shape;11340;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41" name="Google Shape;11341;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342" name="Google Shape;11342;p60"/>
          <p:cNvGrpSpPr/>
          <p:nvPr/>
        </p:nvGrpSpPr>
        <p:grpSpPr>
          <a:xfrm>
            <a:off x="156150" y="3806507"/>
            <a:ext cx="367991" cy="351312"/>
            <a:chOff x="1299146" y="3806507"/>
            <a:chExt cx="367990" cy="351312"/>
          </a:xfrm>
        </p:grpSpPr>
        <p:sp>
          <p:nvSpPr>
            <p:cNvPr id="11343" name="Google Shape;11343;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44" name="Google Shape;11344;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1345" name="Google Shape;11345;p60"/>
          <p:cNvSpPr/>
          <p:nvPr/>
        </p:nvSpPr>
        <p:spPr>
          <a:xfrm>
            <a:off x="2381720" y="3804190"/>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346" name="Google Shape;11346;p60"/>
          <p:cNvGrpSpPr/>
          <p:nvPr/>
        </p:nvGrpSpPr>
        <p:grpSpPr>
          <a:xfrm>
            <a:off x="1952745" y="3805397"/>
            <a:ext cx="352840" cy="354717"/>
            <a:chOff x="3095745" y="3805393"/>
            <a:chExt cx="352840" cy="354717"/>
          </a:xfrm>
        </p:grpSpPr>
        <p:sp>
          <p:nvSpPr>
            <p:cNvPr id="11347" name="Google Shape;11347;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48" name="Google Shape;11348;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49" name="Google Shape;11349;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50" name="Google Shape;11350;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51" name="Google Shape;11351;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52" name="Google Shape;11352;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353" name="Google Shape;11353;p60"/>
          <p:cNvGrpSpPr/>
          <p:nvPr/>
        </p:nvGrpSpPr>
        <p:grpSpPr>
          <a:xfrm>
            <a:off x="6407263" y="3832676"/>
            <a:ext cx="371395" cy="301279"/>
            <a:chOff x="7550258" y="3832670"/>
            <a:chExt cx="371395" cy="301279"/>
          </a:xfrm>
        </p:grpSpPr>
        <p:sp>
          <p:nvSpPr>
            <p:cNvPr id="11354" name="Google Shape;11354;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55" name="Google Shape;11355;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56" name="Google Shape;11356;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57" name="Google Shape;11357;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58" name="Google Shape;11358;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59" name="Google Shape;11359;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0" name="Google Shape;11360;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1" name="Google Shape;11361;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2" name="Google Shape;11362;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3" name="Google Shape;11363;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4" name="Google Shape;11364;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5" name="Google Shape;11365;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6" name="Google Shape;11366;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7" name="Google Shape;11367;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8" name="Google Shape;11368;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69" name="Google Shape;11369;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70" name="Google Shape;11370;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71" name="Google Shape;11371;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1372" name="Google Shape;11372;p60"/>
          <p:cNvSpPr/>
          <p:nvPr/>
        </p:nvSpPr>
        <p:spPr>
          <a:xfrm>
            <a:off x="5971478" y="3808801"/>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373" name="Google Shape;11373;p60"/>
          <p:cNvGrpSpPr/>
          <p:nvPr/>
        </p:nvGrpSpPr>
        <p:grpSpPr>
          <a:xfrm>
            <a:off x="5516725" y="3808037"/>
            <a:ext cx="367608" cy="350548"/>
            <a:chOff x="6659725" y="3808035"/>
            <a:chExt cx="367608" cy="350548"/>
          </a:xfrm>
        </p:grpSpPr>
        <p:sp>
          <p:nvSpPr>
            <p:cNvPr id="11374" name="Google Shape;11374;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75" name="Google Shape;11375;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376" name="Google Shape;11376;p60"/>
          <p:cNvGrpSpPr/>
          <p:nvPr/>
        </p:nvGrpSpPr>
        <p:grpSpPr>
          <a:xfrm>
            <a:off x="5076396" y="3816757"/>
            <a:ext cx="356627" cy="334252"/>
            <a:chOff x="6219391" y="3816756"/>
            <a:chExt cx="356627" cy="334252"/>
          </a:xfrm>
        </p:grpSpPr>
        <p:sp>
          <p:nvSpPr>
            <p:cNvPr id="11377" name="Google Shape;11377;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78" name="Google Shape;11378;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79" name="Google Shape;11379;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80" name="Google Shape;11380;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381" name="Google Shape;11381;p60"/>
          <p:cNvGrpSpPr/>
          <p:nvPr/>
        </p:nvGrpSpPr>
        <p:grpSpPr>
          <a:xfrm>
            <a:off x="4635678" y="3826978"/>
            <a:ext cx="349052" cy="313055"/>
            <a:chOff x="5778676" y="3826972"/>
            <a:chExt cx="349052" cy="313055"/>
          </a:xfrm>
        </p:grpSpPr>
        <p:sp>
          <p:nvSpPr>
            <p:cNvPr id="11382" name="Google Shape;11382;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83" name="Google Shape;11383;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84" name="Google Shape;11384;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85" name="Google Shape;11385;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86" name="Google Shape;11386;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387" name="Google Shape;11387;p60"/>
          <p:cNvGrpSpPr/>
          <p:nvPr/>
        </p:nvGrpSpPr>
        <p:grpSpPr>
          <a:xfrm>
            <a:off x="4212788" y="3834553"/>
            <a:ext cx="299019" cy="297905"/>
            <a:chOff x="5355784" y="3834547"/>
            <a:chExt cx="299019" cy="297905"/>
          </a:xfrm>
        </p:grpSpPr>
        <p:sp>
          <p:nvSpPr>
            <p:cNvPr id="11388" name="Google Shape;11388;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89" name="Google Shape;11389;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90" name="Google Shape;11390;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91" name="Google Shape;11391;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392" name="Google Shape;11392;p60"/>
          <p:cNvGrpSpPr/>
          <p:nvPr/>
        </p:nvGrpSpPr>
        <p:grpSpPr>
          <a:xfrm>
            <a:off x="6893455" y="3807275"/>
            <a:ext cx="292176" cy="353985"/>
            <a:chOff x="8036455" y="3807271"/>
            <a:chExt cx="292176" cy="353985"/>
          </a:xfrm>
        </p:grpSpPr>
        <p:sp>
          <p:nvSpPr>
            <p:cNvPr id="11393" name="Google Shape;11393;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94" name="Google Shape;11394;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395" name="Google Shape;11395;p60"/>
          <p:cNvGrpSpPr/>
          <p:nvPr/>
        </p:nvGrpSpPr>
        <p:grpSpPr>
          <a:xfrm>
            <a:off x="3731908" y="3808802"/>
            <a:ext cx="345615" cy="350835"/>
            <a:chOff x="4874902" y="3808799"/>
            <a:chExt cx="345615" cy="350835"/>
          </a:xfrm>
        </p:grpSpPr>
        <p:sp>
          <p:nvSpPr>
            <p:cNvPr id="11396" name="Google Shape;11396;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97" name="Google Shape;11397;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98" name="Google Shape;11398;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399" name="Google Shape;11399;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0" name="Google Shape;11400;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1" name="Google Shape;11401;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2" name="Google Shape;11402;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3" name="Google Shape;11403;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4" name="Google Shape;11404;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5" name="Google Shape;11405;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6" name="Google Shape;11406;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7" name="Google Shape;11407;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8" name="Google Shape;11408;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09" name="Google Shape;11409;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10" name="Google Shape;11410;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11" name="Google Shape;11411;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12" name="Google Shape;11412;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6"/>
        <p:cNvGrpSpPr/>
        <p:nvPr/>
      </p:nvGrpSpPr>
      <p:grpSpPr>
        <a:xfrm>
          <a:off x="0" y="0"/>
          <a:ext cx="0" cy="0"/>
          <a:chOff x="0" y="0"/>
          <a:chExt cx="0" cy="0"/>
        </a:xfrm>
      </p:grpSpPr>
      <p:sp>
        <p:nvSpPr>
          <p:cNvPr id="11417" name="Google Shape;11417;p61"/>
          <p:cNvSpPr txBox="1">
            <a:spLocks noGrp="1"/>
          </p:cNvSpPr>
          <p:nvPr>
            <p:ph type="title" idx="4294967295"/>
          </p:nvPr>
        </p:nvSpPr>
        <p:spPr>
          <a:xfrm>
            <a:off x="-293325" y="943801"/>
            <a:ext cx="3482100" cy="482400"/>
          </a:xfrm>
          <a:prstGeom prst="rect">
            <a:avLst/>
          </a:prstGeom>
        </p:spPr>
        <p:txBody>
          <a:bodyPr spcFirstLastPara="1" wrap="square" lIns="91425" tIns="91425" rIns="91425" bIns="91425" anchor="t" anchorCtr="0">
            <a:noAutofit/>
          </a:bodyPr>
          <a:lstStyle/>
          <a:p>
            <a:pPr>
              <a:buClr>
                <a:srgbClr val="000000"/>
              </a:buClr>
              <a:buSzPts val="1100"/>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18" name="Google Shape;11418;p61"/>
          <p:cNvSpPr txBox="1">
            <a:spLocks noGrp="1"/>
          </p:cNvSpPr>
          <p:nvPr>
            <p:ph type="title" idx="4294967295"/>
          </p:nvPr>
        </p:nvSpPr>
        <p:spPr>
          <a:xfrm>
            <a:off x="3715402" y="943801"/>
            <a:ext cx="3482100" cy="482400"/>
          </a:xfrm>
          <a:prstGeom prst="rect">
            <a:avLst/>
          </a:prstGeom>
        </p:spPr>
        <p:txBody>
          <a:bodyPr spcFirstLastPara="1" wrap="square" lIns="91425" tIns="91425" rIns="91425" bIns="91425" anchor="t" anchorCtr="0">
            <a:noAutofit/>
          </a:bodyPr>
          <a:lstStyle/>
          <a:p>
            <a:pPr>
              <a:buClr>
                <a:srgbClr val="000000"/>
              </a:buClr>
              <a:buSzPts val="1100"/>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19" name="Google Shape;11419;p61"/>
          <p:cNvGrpSpPr/>
          <p:nvPr/>
        </p:nvGrpSpPr>
        <p:grpSpPr>
          <a:xfrm>
            <a:off x="1561005" y="4258781"/>
            <a:ext cx="342144" cy="362704"/>
            <a:chOff x="2704005" y="4258781"/>
            <a:chExt cx="342144" cy="362704"/>
          </a:xfrm>
        </p:grpSpPr>
        <p:sp>
          <p:nvSpPr>
            <p:cNvPr id="11420" name="Google Shape;11420;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21" name="Google Shape;11421;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22" name="Google Shape;11422;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23" name="Google Shape;11423;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24" name="Google Shape;11424;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25" name="Google Shape;11425;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26" name="Google Shape;11426;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27" name="Google Shape;11427;p61"/>
          <p:cNvGrpSpPr/>
          <p:nvPr/>
        </p:nvGrpSpPr>
        <p:grpSpPr>
          <a:xfrm>
            <a:off x="1014467" y="4258498"/>
            <a:ext cx="347435" cy="363371"/>
            <a:chOff x="2157462" y="4258496"/>
            <a:chExt cx="347435" cy="363370"/>
          </a:xfrm>
        </p:grpSpPr>
        <p:sp>
          <p:nvSpPr>
            <p:cNvPr id="11428" name="Google Shape;11428;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29" name="Google Shape;11429;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30" name="Google Shape;11430;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31" name="Google Shape;11431;p61"/>
          <p:cNvGrpSpPr/>
          <p:nvPr/>
        </p:nvGrpSpPr>
        <p:grpSpPr>
          <a:xfrm>
            <a:off x="2867969" y="3763786"/>
            <a:ext cx="343665" cy="363211"/>
            <a:chOff x="4010963" y="3763781"/>
            <a:chExt cx="343665" cy="363211"/>
          </a:xfrm>
        </p:grpSpPr>
        <p:sp>
          <p:nvSpPr>
            <p:cNvPr id="11432" name="Google Shape;11432;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33" name="Google Shape;11433;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34" name="Google Shape;11434;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35" name="Google Shape;11435;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36" name="Google Shape;11436;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37" name="Google Shape;11437;p61"/>
          <p:cNvGrpSpPr/>
          <p:nvPr/>
        </p:nvGrpSpPr>
        <p:grpSpPr>
          <a:xfrm>
            <a:off x="1071048" y="3810515"/>
            <a:ext cx="368153" cy="311193"/>
            <a:chOff x="2214042" y="3810509"/>
            <a:chExt cx="368153" cy="311193"/>
          </a:xfrm>
        </p:grpSpPr>
        <p:sp>
          <p:nvSpPr>
            <p:cNvPr id="11438" name="Google Shape;11438;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39" name="Google Shape;11439;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40" name="Google Shape;11440;p61"/>
          <p:cNvGrpSpPr/>
          <p:nvPr/>
        </p:nvGrpSpPr>
        <p:grpSpPr>
          <a:xfrm>
            <a:off x="625943" y="3782224"/>
            <a:ext cx="367805" cy="367773"/>
            <a:chOff x="1768938" y="3782219"/>
            <a:chExt cx="367805" cy="367773"/>
          </a:xfrm>
        </p:grpSpPr>
        <p:sp>
          <p:nvSpPr>
            <p:cNvPr id="11441" name="Google Shape;11441;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42" name="Google Shape;11442;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43" name="Google Shape;11443;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44" name="Google Shape;11444;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45" name="Google Shape;11445;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46" name="Google Shape;11446;p61"/>
          <p:cNvGrpSpPr/>
          <p:nvPr/>
        </p:nvGrpSpPr>
        <p:grpSpPr>
          <a:xfrm>
            <a:off x="1538385" y="3798444"/>
            <a:ext cx="325544" cy="327413"/>
            <a:chOff x="2681385" y="3798439"/>
            <a:chExt cx="325544" cy="327413"/>
          </a:xfrm>
        </p:grpSpPr>
        <p:sp>
          <p:nvSpPr>
            <p:cNvPr id="11447" name="Google Shape;11447;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48" name="Google Shape;11448;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49" name="Google Shape;11449;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50" name="Google Shape;11450;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51" name="Google Shape;11451;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52" name="Google Shape;11452;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53" name="Google Shape;11453;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54" name="Google Shape;11454;p61"/>
          <p:cNvGrpSpPr/>
          <p:nvPr/>
        </p:nvGrpSpPr>
        <p:grpSpPr>
          <a:xfrm>
            <a:off x="5100933" y="4263502"/>
            <a:ext cx="274255" cy="350824"/>
            <a:chOff x="6243928" y="4263502"/>
            <a:chExt cx="274254" cy="350824"/>
          </a:xfrm>
        </p:grpSpPr>
        <p:sp>
          <p:nvSpPr>
            <p:cNvPr id="11455" name="Google Shape;11455;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56" name="Google Shape;11456;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57" name="Google Shape;11457;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58" name="Google Shape;11458;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59" name="Google Shape;11459;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60" name="Google Shape;11460;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61" name="Google Shape;11461;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62" name="Google Shape;11462;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63" name="Google Shape;11463;p61"/>
          <p:cNvGrpSpPr/>
          <p:nvPr/>
        </p:nvGrpSpPr>
        <p:grpSpPr>
          <a:xfrm>
            <a:off x="2417605" y="3763344"/>
            <a:ext cx="352345" cy="363655"/>
            <a:chOff x="3560600" y="3763338"/>
            <a:chExt cx="352345" cy="363655"/>
          </a:xfrm>
        </p:grpSpPr>
        <p:sp>
          <p:nvSpPr>
            <p:cNvPr id="11464" name="Google Shape;11464;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65" name="Google Shape;11465;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66" name="Google Shape;11466;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67" name="Google Shape;11467;p61"/>
          <p:cNvGrpSpPr/>
          <p:nvPr/>
        </p:nvGrpSpPr>
        <p:grpSpPr>
          <a:xfrm>
            <a:off x="4647561" y="4261257"/>
            <a:ext cx="279513" cy="356083"/>
            <a:chOff x="5790556" y="4261252"/>
            <a:chExt cx="279513" cy="356083"/>
          </a:xfrm>
        </p:grpSpPr>
        <p:sp>
          <p:nvSpPr>
            <p:cNvPr id="11468" name="Google Shape;11468;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69" name="Google Shape;11469;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70" name="Google Shape;11470;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71" name="Google Shape;11471;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72" name="Google Shape;11472;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73" name="Google Shape;11473;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74" name="Google Shape;11474;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75" name="Google Shape;11475;p61"/>
          <p:cNvGrpSpPr/>
          <p:nvPr/>
        </p:nvGrpSpPr>
        <p:grpSpPr>
          <a:xfrm>
            <a:off x="4198333" y="4261258"/>
            <a:ext cx="278752" cy="356463"/>
            <a:chOff x="5341333" y="4261252"/>
            <a:chExt cx="278752" cy="356463"/>
          </a:xfrm>
        </p:grpSpPr>
        <p:sp>
          <p:nvSpPr>
            <p:cNvPr id="11476" name="Google Shape;11476;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77" name="Google Shape;11477;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78" name="Google Shape;11478;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79" name="Google Shape;11479;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80" name="Google Shape;11480;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81" name="Google Shape;11481;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82" name="Google Shape;11482;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1483" name="Google Shape;11483;p61"/>
          <p:cNvSpPr/>
          <p:nvPr/>
        </p:nvSpPr>
        <p:spPr>
          <a:xfrm>
            <a:off x="179350" y="3836588"/>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484" name="Google Shape;11484;p61"/>
          <p:cNvGrpSpPr/>
          <p:nvPr/>
        </p:nvGrpSpPr>
        <p:grpSpPr>
          <a:xfrm>
            <a:off x="1960652" y="3766081"/>
            <a:ext cx="360233" cy="362451"/>
            <a:chOff x="3107608" y="3763401"/>
            <a:chExt cx="360233" cy="362451"/>
          </a:xfrm>
        </p:grpSpPr>
        <p:sp>
          <p:nvSpPr>
            <p:cNvPr id="11485" name="Google Shape;11485;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86" name="Google Shape;11486;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87" name="Google Shape;11487;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88" name="Google Shape;11488;p61"/>
          <p:cNvGrpSpPr/>
          <p:nvPr/>
        </p:nvGrpSpPr>
        <p:grpSpPr>
          <a:xfrm>
            <a:off x="-253654" y="3801231"/>
            <a:ext cx="351585" cy="339705"/>
            <a:chOff x="889343" y="3801227"/>
            <a:chExt cx="351585" cy="339705"/>
          </a:xfrm>
        </p:grpSpPr>
        <p:sp>
          <p:nvSpPr>
            <p:cNvPr id="11489" name="Google Shape;11489;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90" name="Google Shape;11490;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91" name="Google Shape;11491;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92" name="Google Shape;11492;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93" name="Google Shape;11493;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494" name="Google Shape;11494;p61"/>
          <p:cNvGrpSpPr/>
          <p:nvPr/>
        </p:nvGrpSpPr>
        <p:grpSpPr>
          <a:xfrm>
            <a:off x="3753609" y="4260877"/>
            <a:ext cx="278784" cy="355323"/>
            <a:chOff x="4896609" y="4260872"/>
            <a:chExt cx="278784" cy="355323"/>
          </a:xfrm>
        </p:grpSpPr>
        <p:sp>
          <p:nvSpPr>
            <p:cNvPr id="11495" name="Google Shape;11495;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96" name="Google Shape;11496;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97" name="Google Shape;11497;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98" name="Google Shape;11498;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499" name="Google Shape;11499;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00" name="Google Shape;11500;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01" name="Google Shape;11501;p61"/>
          <p:cNvGrpSpPr/>
          <p:nvPr/>
        </p:nvGrpSpPr>
        <p:grpSpPr>
          <a:xfrm>
            <a:off x="6455443" y="4266134"/>
            <a:ext cx="260283" cy="345915"/>
            <a:chOff x="7598438" y="4266131"/>
            <a:chExt cx="260283" cy="345914"/>
          </a:xfrm>
        </p:grpSpPr>
        <p:sp>
          <p:nvSpPr>
            <p:cNvPr id="11502" name="Google Shape;11502;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03" name="Google Shape;11503;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04" name="Google Shape;11504;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05" name="Google Shape;11505;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06" name="Google Shape;11506;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07" name="Google Shape;11507;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08" name="Google Shape;11508;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09" name="Google Shape;11509;p61"/>
          <p:cNvGrpSpPr/>
          <p:nvPr/>
        </p:nvGrpSpPr>
        <p:grpSpPr>
          <a:xfrm>
            <a:off x="624071" y="3360150"/>
            <a:ext cx="286324" cy="348163"/>
            <a:chOff x="1767069" y="3360146"/>
            <a:chExt cx="286324" cy="348163"/>
          </a:xfrm>
        </p:grpSpPr>
        <p:sp>
          <p:nvSpPr>
            <p:cNvPr id="11510" name="Google Shape;11510;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11" name="Google Shape;11511;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12" name="Google Shape;11512;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13" name="Google Shape;11513;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14" name="Google Shape;11514;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15" name="Google Shape;11515;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16" name="Google Shape;11516;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17" name="Google Shape;11517;p61"/>
          <p:cNvGrpSpPr/>
          <p:nvPr/>
        </p:nvGrpSpPr>
        <p:grpSpPr>
          <a:xfrm>
            <a:off x="6006948" y="4266134"/>
            <a:ext cx="260283" cy="345915"/>
            <a:chOff x="7149944" y="4266131"/>
            <a:chExt cx="260283" cy="345914"/>
          </a:xfrm>
        </p:grpSpPr>
        <p:sp>
          <p:nvSpPr>
            <p:cNvPr id="11518" name="Google Shape;11518;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19" name="Google Shape;11519;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20" name="Google Shape;11520;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21" name="Google Shape;11521;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22" name="Google Shape;11522;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23" name="Google Shape;11523;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24" name="Google Shape;11524;p61"/>
          <p:cNvGrpSpPr/>
          <p:nvPr/>
        </p:nvGrpSpPr>
        <p:grpSpPr>
          <a:xfrm>
            <a:off x="5552051" y="4259357"/>
            <a:ext cx="270104" cy="360233"/>
            <a:chOff x="6695051" y="4259351"/>
            <a:chExt cx="270104" cy="360233"/>
          </a:xfrm>
        </p:grpSpPr>
        <p:sp>
          <p:nvSpPr>
            <p:cNvPr id="11525" name="Google Shape;11525;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26" name="Google Shape;11526;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27" name="Google Shape;11527;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28" name="Google Shape;11528;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29" name="Google Shape;11529;p61"/>
          <p:cNvGrpSpPr/>
          <p:nvPr/>
        </p:nvGrpSpPr>
        <p:grpSpPr>
          <a:xfrm>
            <a:off x="6904664" y="4257452"/>
            <a:ext cx="277263" cy="362515"/>
            <a:chOff x="8047661" y="4257451"/>
            <a:chExt cx="277263" cy="362514"/>
          </a:xfrm>
        </p:grpSpPr>
        <p:sp>
          <p:nvSpPr>
            <p:cNvPr id="11530" name="Google Shape;11530;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31" name="Google Shape;11531;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32" name="Google Shape;11532;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33" name="Google Shape;11533;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34" name="Google Shape;11534;p61"/>
          <p:cNvGrpSpPr/>
          <p:nvPr/>
        </p:nvGrpSpPr>
        <p:grpSpPr>
          <a:xfrm>
            <a:off x="5105084" y="3784473"/>
            <a:ext cx="277263" cy="356115"/>
            <a:chOff x="6248078" y="3784468"/>
            <a:chExt cx="277263" cy="356115"/>
          </a:xfrm>
        </p:grpSpPr>
        <p:sp>
          <p:nvSpPr>
            <p:cNvPr id="11535" name="Google Shape;11535;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36" name="Google Shape;11536;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37" name="Google Shape;11537;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38" name="Google Shape;11538;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39" name="Google Shape;11539;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40" name="Google Shape;11540;p61"/>
          <p:cNvGrpSpPr/>
          <p:nvPr/>
        </p:nvGrpSpPr>
        <p:grpSpPr>
          <a:xfrm>
            <a:off x="4657727" y="3785993"/>
            <a:ext cx="277644" cy="354595"/>
            <a:chOff x="5800725" y="3785989"/>
            <a:chExt cx="277644" cy="354594"/>
          </a:xfrm>
        </p:grpSpPr>
        <p:sp>
          <p:nvSpPr>
            <p:cNvPr id="11541" name="Google Shape;11541;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42" name="Google Shape;11542;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43" name="Google Shape;11543;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44" name="Google Shape;11544;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45" name="Google Shape;11545;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46" name="Google Shape;11546;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47" name="Google Shape;11547;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48" name="Google Shape;11548;p61"/>
          <p:cNvGrpSpPr/>
          <p:nvPr/>
        </p:nvGrpSpPr>
        <p:grpSpPr>
          <a:xfrm>
            <a:off x="1063128" y="3360754"/>
            <a:ext cx="308183" cy="347561"/>
            <a:chOff x="2206122" y="3360748"/>
            <a:chExt cx="308183" cy="347561"/>
          </a:xfrm>
        </p:grpSpPr>
        <p:sp>
          <p:nvSpPr>
            <p:cNvPr id="11549" name="Google Shape;11549;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50" name="Google Shape;11550;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51" name="Google Shape;11551;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52" name="Google Shape;11552;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53" name="Google Shape;11553;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54" name="Google Shape;11554;p61"/>
          <p:cNvGrpSpPr/>
          <p:nvPr/>
        </p:nvGrpSpPr>
        <p:grpSpPr>
          <a:xfrm>
            <a:off x="4210403" y="3785614"/>
            <a:ext cx="277992" cy="354975"/>
            <a:chOff x="5353403" y="3785609"/>
            <a:chExt cx="277992" cy="354974"/>
          </a:xfrm>
        </p:grpSpPr>
        <p:sp>
          <p:nvSpPr>
            <p:cNvPr id="11555" name="Google Shape;11555;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56" name="Google Shape;11556;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57" name="Google Shape;11557;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58" name="Google Shape;11558;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59" name="Google Shape;11559;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60" name="Google Shape;11560;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61" name="Google Shape;11561;p61"/>
          <p:cNvGrpSpPr/>
          <p:nvPr/>
        </p:nvGrpSpPr>
        <p:grpSpPr>
          <a:xfrm>
            <a:off x="3753229" y="3785993"/>
            <a:ext cx="278784" cy="354595"/>
            <a:chOff x="4896229" y="3785989"/>
            <a:chExt cx="278784" cy="354594"/>
          </a:xfrm>
        </p:grpSpPr>
        <p:sp>
          <p:nvSpPr>
            <p:cNvPr id="11562" name="Google Shape;11562;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63" name="Google Shape;11563;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64" name="Google Shape;11564;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65" name="Google Shape;11565;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66" name="Google Shape;11566;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67" name="Google Shape;11567;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68" name="Google Shape;11568;p61"/>
          <p:cNvGrpSpPr/>
          <p:nvPr/>
        </p:nvGrpSpPr>
        <p:grpSpPr>
          <a:xfrm>
            <a:off x="6449391" y="3787860"/>
            <a:ext cx="273875" cy="351204"/>
            <a:chOff x="7592387" y="3787858"/>
            <a:chExt cx="273874" cy="351204"/>
          </a:xfrm>
        </p:grpSpPr>
        <p:sp>
          <p:nvSpPr>
            <p:cNvPr id="11569" name="Google Shape;11569;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70" name="Google Shape;11570;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71" name="Google Shape;11571;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72" name="Google Shape;11572;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73" name="Google Shape;11573;p61"/>
          <p:cNvGrpSpPr/>
          <p:nvPr/>
        </p:nvGrpSpPr>
        <p:grpSpPr>
          <a:xfrm>
            <a:off x="6002798" y="3787860"/>
            <a:ext cx="274255" cy="350444"/>
            <a:chOff x="7145794" y="3787858"/>
            <a:chExt cx="274254" cy="350444"/>
          </a:xfrm>
        </p:grpSpPr>
        <p:sp>
          <p:nvSpPr>
            <p:cNvPr id="11574" name="Google Shape;11574;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75" name="Google Shape;11575;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76" name="Google Shape;11576;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77" name="Google Shape;11577;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78" name="Google Shape;11578;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79" name="Google Shape;11579;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80" name="Google Shape;11580;p61"/>
          <p:cNvGrpSpPr/>
          <p:nvPr/>
        </p:nvGrpSpPr>
        <p:grpSpPr>
          <a:xfrm>
            <a:off x="6911063" y="3787100"/>
            <a:ext cx="266335" cy="353835"/>
            <a:chOff x="8054060" y="3787098"/>
            <a:chExt cx="266334" cy="353834"/>
          </a:xfrm>
        </p:grpSpPr>
        <p:sp>
          <p:nvSpPr>
            <p:cNvPr id="11581" name="Google Shape;11581;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82" name="Google Shape;11582;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83" name="Google Shape;11583;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84" name="Google Shape;11584;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85" name="Google Shape;11585;p61"/>
          <p:cNvGrpSpPr/>
          <p:nvPr/>
        </p:nvGrpSpPr>
        <p:grpSpPr>
          <a:xfrm>
            <a:off x="5559211" y="3782602"/>
            <a:ext cx="270104" cy="361755"/>
            <a:chOff x="6702211" y="3782599"/>
            <a:chExt cx="270104" cy="361754"/>
          </a:xfrm>
        </p:grpSpPr>
        <p:sp>
          <p:nvSpPr>
            <p:cNvPr id="11586" name="Google Shape;11586;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87" name="Google Shape;11587;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88" name="Google Shape;11588;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89" name="Google Shape;11589;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90" name="Google Shape;11590;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91" name="Google Shape;11591;p61"/>
          <p:cNvGrpSpPr/>
          <p:nvPr/>
        </p:nvGrpSpPr>
        <p:grpSpPr>
          <a:xfrm>
            <a:off x="2373890" y="3438730"/>
            <a:ext cx="391855" cy="269923"/>
            <a:chOff x="3516850" y="3406526"/>
            <a:chExt cx="369674" cy="254644"/>
          </a:xfrm>
        </p:grpSpPr>
        <p:sp>
          <p:nvSpPr>
            <p:cNvPr id="11592" name="Google Shape;11592;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93" name="Google Shape;11593;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94" name="Google Shape;11594;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95" name="Google Shape;11595;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596" name="Google Shape;11596;p61"/>
          <p:cNvGrpSpPr/>
          <p:nvPr/>
        </p:nvGrpSpPr>
        <p:grpSpPr>
          <a:xfrm>
            <a:off x="167659" y="3360530"/>
            <a:ext cx="306315" cy="347403"/>
            <a:chOff x="1310655" y="3360527"/>
            <a:chExt cx="306314" cy="347403"/>
          </a:xfrm>
        </p:grpSpPr>
        <p:sp>
          <p:nvSpPr>
            <p:cNvPr id="11597" name="Google Shape;11597;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98" name="Google Shape;11598;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599" name="Google Shape;11599;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00" name="Google Shape;11600;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01" name="Google Shape;11601;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02" name="Google Shape;11602;p61"/>
          <p:cNvGrpSpPr/>
          <p:nvPr/>
        </p:nvGrpSpPr>
        <p:grpSpPr>
          <a:xfrm>
            <a:off x="1976684" y="3360152"/>
            <a:ext cx="269343" cy="348543"/>
            <a:chOff x="3119678" y="3360146"/>
            <a:chExt cx="269343" cy="348543"/>
          </a:xfrm>
        </p:grpSpPr>
        <p:sp>
          <p:nvSpPr>
            <p:cNvPr id="11603" name="Google Shape;11603;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04" name="Google Shape;11604;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05" name="Google Shape;11605;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06" name="Google Shape;11606;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07" name="Google Shape;11607;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08" name="Google Shape;11608;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09" name="Google Shape;11609;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10" name="Google Shape;11610;p61"/>
          <p:cNvGrpSpPr/>
          <p:nvPr/>
        </p:nvGrpSpPr>
        <p:grpSpPr>
          <a:xfrm>
            <a:off x="2824219" y="3356953"/>
            <a:ext cx="368185" cy="354753"/>
            <a:chOff x="3967213" y="3356947"/>
            <a:chExt cx="368185" cy="354753"/>
          </a:xfrm>
        </p:grpSpPr>
        <p:sp>
          <p:nvSpPr>
            <p:cNvPr id="11611" name="Google Shape;11611;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12" name="Google Shape;11612;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13" name="Google Shape;11613;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14" name="Google Shape;11614;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15" name="Google Shape;11615;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16" name="Google Shape;11616;p61"/>
          <p:cNvGrpSpPr/>
          <p:nvPr/>
        </p:nvGrpSpPr>
        <p:grpSpPr>
          <a:xfrm>
            <a:off x="-271743" y="3360150"/>
            <a:ext cx="285183" cy="347023"/>
            <a:chOff x="871254" y="3360146"/>
            <a:chExt cx="285183" cy="347023"/>
          </a:xfrm>
        </p:grpSpPr>
        <p:sp>
          <p:nvSpPr>
            <p:cNvPr id="11617" name="Google Shape;11617;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18" name="Google Shape;11618;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19" name="Google Shape;11619;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20" name="Google Shape;11620;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21" name="Google Shape;11621;p61"/>
          <p:cNvGrpSpPr/>
          <p:nvPr/>
        </p:nvGrpSpPr>
        <p:grpSpPr>
          <a:xfrm>
            <a:off x="1522168" y="3360148"/>
            <a:ext cx="281795" cy="349684"/>
            <a:chOff x="2665165" y="3360146"/>
            <a:chExt cx="281794" cy="349684"/>
          </a:xfrm>
        </p:grpSpPr>
        <p:sp>
          <p:nvSpPr>
            <p:cNvPr id="11622" name="Google Shape;11622;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23" name="Google Shape;11623;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24" name="Google Shape;11624;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25" name="Google Shape;11625;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26" name="Google Shape;11626;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27" name="Google Shape;11627;p61"/>
          <p:cNvGrpSpPr/>
          <p:nvPr/>
        </p:nvGrpSpPr>
        <p:grpSpPr>
          <a:xfrm>
            <a:off x="6013349" y="3347698"/>
            <a:ext cx="264465" cy="353075"/>
            <a:chOff x="7156344" y="3347696"/>
            <a:chExt cx="264465" cy="353074"/>
          </a:xfrm>
        </p:grpSpPr>
        <p:sp>
          <p:nvSpPr>
            <p:cNvPr id="11628" name="Google Shape;11628;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29" name="Google Shape;11629;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30" name="Google Shape;11630;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31" name="Google Shape;11631;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32" name="Google Shape;11632;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33" name="Google Shape;11633;p61"/>
          <p:cNvGrpSpPr/>
          <p:nvPr/>
        </p:nvGrpSpPr>
        <p:grpSpPr>
          <a:xfrm>
            <a:off x="5560735" y="3346941"/>
            <a:ext cx="264813" cy="352693"/>
            <a:chOff x="6703732" y="3346936"/>
            <a:chExt cx="264813" cy="352693"/>
          </a:xfrm>
        </p:grpSpPr>
        <p:sp>
          <p:nvSpPr>
            <p:cNvPr id="11634" name="Google Shape;11634;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35" name="Google Shape;11635;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36" name="Google Shape;11636;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37" name="Google Shape;11637;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38" name="Google Shape;11638;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39" name="Google Shape;11639;p61"/>
          <p:cNvGrpSpPr/>
          <p:nvPr/>
        </p:nvGrpSpPr>
        <p:grpSpPr>
          <a:xfrm>
            <a:off x="5109233" y="3346941"/>
            <a:ext cx="265193" cy="352693"/>
            <a:chOff x="6252228" y="3346936"/>
            <a:chExt cx="265193" cy="352693"/>
          </a:xfrm>
        </p:grpSpPr>
        <p:sp>
          <p:nvSpPr>
            <p:cNvPr id="11640" name="Google Shape;11640;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41" name="Google Shape;11641;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42" name="Google Shape;11642;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43" name="Google Shape;11643;p61"/>
          <p:cNvGrpSpPr/>
          <p:nvPr/>
        </p:nvGrpSpPr>
        <p:grpSpPr>
          <a:xfrm>
            <a:off x="4658110" y="3347701"/>
            <a:ext cx="264813" cy="351933"/>
            <a:chOff x="5801105" y="3347696"/>
            <a:chExt cx="264813" cy="351933"/>
          </a:xfrm>
        </p:grpSpPr>
        <p:sp>
          <p:nvSpPr>
            <p:cNvPr id="11644" name="Google Shape;11644;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45" name="Google Shape;11645;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46" name="Google Shape;11646;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47" name="Google Shape;11647;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48" name="Google Shape;11648;p61"/>
          <p:cNvGrpSpPr/>
          <p:nvPr/>
        </p:nvGrpSpPr>
        <p:grpSpPr>
          <a:xfrm>
            <a:off x="4206256" y="3346941"/>
            <a:ext cx="265923" cy="352693"/>
            <a:chOff x="5349253" y="3346936"/>
            <a:chExt cx="265922" cy="352693"/>
          </a:xfrm>
        </p:grpSpPr>
        <p:sp>
          <p:nvSpPr>
            <p:cNvPr id="11649" name="Google Shape;11649;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50" name="Google Shape;11650;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51" name="Google Shape;11651;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52" name="Google Shape;11652;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53" name="Google Shape;11653;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54" name="Google Shape;11654;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55" name="Google Shape;11655;p61"/>
          <p:cNvGrpSpPr/>
          <p:nvPr/>
        </p:nvGrpSpPr>
        <p:grpSpPr>
          <a:xfrm>
            <a:off x="3764163" y="3346940"/>
            <a:ext cx="264845" cy="354215"/>
            <a:chOff x="4907159" y="3346936"/>
            <a:chExt cx="264845" cy="354214"/>
          </a:xfrm>
        </p:grpSpPr>
        <p:sp>
          <p:nvSpPr>
            <p:cNvPr id="11656" name="Google Shape;11656;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57" name="Google Shape;11657;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58" name="Google Shape;11658;p61"/>
          <p:cNvGrpSpPr/>
          <p:nvPr/>
        </p:nvGrpSpPr>
        <p:grpSpPr>
          <a:xfrm>
            <a:off x="6905424" y="3334488"/>
            <a:ext cx="276503" cy="369675"/>
            <a:chOff x="8048421" y="3334486"/>
            <a:chExt cx="276503" cy="369674"/>
          </a:xfrm>
        </p:grpSpPr>
        <p:sp>
          <p:nvSpPr>
            <p:cNvPr id="11659" name="Google Shape;11659;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60" name="Google Shape;11660;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61" name="Google Shape;11661;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62" name="Google Shape;11662;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63" name="Google Shape;11663;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64" name="Google Shape;11664;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65" name="Google Shape;11665;p61"/>
          <p:cNvGrpSpPr/>
          <p:nvPr/>
        </p:nvGrpSpPr>
        <p:grpSpPr>
          <a:xfrm>
            <a:off x="6432787" y="3329958"/>
            <a:ext cx="295384" cy="376835"/>
            <a:chOff x="7575787" y="3329955"/>
            <a:chExt cx="295384" cy="376834"/>
          </a:xfrm>
        </p:grpSpPr>
        <p:sp>
          <p:nvSpPr>
            <p:cNvPr id="11666" name="Google Shape;11666;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67" name="Google Shape;11667;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68" name="Google Shape;11668;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69" name="Google Shape;11669;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70" name="Google Shape;11670;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71" name="Google Shape;11671;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72" name="Google Shape;11672;p61"/>
          <p:cNvGrpSpPr/>
          <p:nvPr/>
        </p:nvGrpSpPr>
        <p:grpSpPr>
          <a:xfrm>
            <a:off x="-278937" y="2884506"/>
            <a:ext cx="264084" cy="347783"/>
            <a:chOff x="864062" y="2884503"/>
            <a:chExt cx="264084" cy="347783"/>
          </a:xfrm>
        </p:grpSpPr>
        <p:sp>
          <p:nvSpPr>
            <p:cNvPr id="11673" name="Google Shape;11673;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74" name="Google Shape;11674;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75" name="Google Shape;11675;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76" name="Google Shape;11676;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77" name="Google Shape;11677;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78" name="Google Shape;11678;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79" name="Google Shape;11679;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80" name="Google Shape;11680;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81" name="Google Shape;11681;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82" name="Google Shape;11682;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83" name="Google Shape;11683;p61"/>
          <p:cNvGrpSpPr/>
          <p:nvPr/>
        </p:nvGrpSpPr>
        <p:grpSpPr>
          <a:xfrm>
            <a:off x="2835528" y="2884661"/>
            <a:ext cx="348955" cy="346516"/>
            <a:chOff x="3978523" y="2884661"/>
            <a:chExt cx="348955" cy="346516"/>
          </a:xfrm>
        </p:grpSpPr>
        <p:sp>
          <p:nvSpPr>
            <p:cNvPr id="11684" name="Google Shape;11684;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85" name="Google Shape;11685;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86" name="Google Shape;11686;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87" name="Google Shape;11687;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88" name="Google Shape;11688;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89" name="Google Shape;11689;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90" name="Google Shape;11690;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91" name="Google Shape;11691;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692" name="Google Shape;11692;p61"/>
          <p:cNvGrpSpPr/>
          <p:nvPr/>
        </p:nvGrpSpPr>
        <p:grpSpPr>
          <a:xfrm>
            <a:off x="2384784" y="2885268"/>
            <a:ext cx="347435" cy="345535"/>
            <a:chOff x="3527780" y="2885263"/>
            <a:chExt cx="347435" cy="345534"/>
          </a:xfrm>
        </p:grpSpPr>
        <p:sp>
          <p:nvSpPr>
            <p:cNvPr id="11693" name="Google Shape;11693;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94" name="Google Shape;11694;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95" name="Google Shape;11695;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96" name="Google Shape;11696;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97" name="Google Shape;11697;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98" name="Google Shape;11698;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699" name="Google Shape;11699;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0" name="Google Shape;11700;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1" name="Google Shape;11701;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2" name="Google Shape;11702;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3" name="Google Shape;11703;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4" name="Google Shape;11704;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5" name="Google Shape;11705;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6" name="Google Shape;11706;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7" name="Google Shape;11707;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8" name="Google Shape;11708;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09" name="Google Shape;11709;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10" name="Google Shape;11710;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11" name="Google Shape;11711;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12" name="Google Shape;11712;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13" name="Google Shape;11713;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14" name="Google Shape;11714;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15" name="Google Shape;11715;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16" name="Google Shape;11716;p61"/>
          <p:cNvGrpSpPr/>
          <p:nvPr/>
        </p:nvGrpSpPr>
        <p:grpSpPr>
          <a:xfrm>
            <a:off x="1096675" y="2884508"/>
            <a:ext cx="218053" cy="348543"/>
            <a:chOff x="2239671" y="2884503"/>
            <a:chExt cx="218053" cy="348543"/>
          </a:xfrm>
        </p:grpSpPr>
        <p:sp>
          <p:nvSpPr>
            <p:cNvPr id="11717" name="Google Shape;11717;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18" name="Google Shape;11718;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19" name="Google Shape;11719;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20" name="Google Shape;11720;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21" name="Google Shape;11721;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22" name="Google Shape;11722;p61"/>
          <p:cNvGrpSpPr/>
          <p:nvPr/>
        </p:nvGrpSpPr>
        <p:grpSpPr>
          <a:xfrm>
            <a:off x="1548555" y="2884505"/>
            <a:ext cx="215044" cy="348924"/>
            <a:chOff x="2691555" y="2884503"/>
            <a:chExt cx="215044" cy="348924"/>
          </a:xfrm>
        </p:grpSpPr>
        <p:sp>
          <p:nvSpPr>
            <p:cNvPr id="11723" name="Google Shape;11723;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24" name="Google Shape;11724;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25" name="Google Shape;11725;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26" name="Google Shape;11726;p61"/>
          <p:cNvGrpSpPr/>
          <p:nvPr/>
        </p:nvGrpSpPr>
        <p:grpSpPr>
          <a:xfrm>
            <a:off x="627459" y="2884505"/>
            <a:ext cx="254644" cy="348828"/>
            <a:chOff x="1770459" y="2884503"/>
            <a:chExt cx="254644" cy="348828"/>
          </a:xfrm>
        </p:grpSpPr>
        <p:sp>
          <p:nvSpPr>
            <p:cNvPr id="11727" name="Google Shape;11727;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28" name="Google Shape;11728;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29" name="Google Shape;11729;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30" name="Google Shape;11730;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31" name="Google Shape;11731;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32" name="Google Shape;11732;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33" name="Google Shape;11733;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34" name="Google Shape;11734;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35" name="Google Shape;11735;p61"/>
          <p:cNvGrpSpPr/>
          <p:nvPr/>
        </p:nvGrpSpPr>
        <p:grpSpPr>
          <a:xfrm>
            <a:off x="174470" y="2884888"/>
            <a:ext cx="258383" cy="348543"/>
            <a:chOff x="1317466" y="2884883"/>
            <a:chExt cx="258382" cy="348543"/>
          </a:xfrm>
        </p:grpSpPr>
        <p:sp>
          <p:nvSpPr>
            <p:cNvPr id="11736" name="Google Shape;11736;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37" name="Google Shape;11737;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38" name="Google Shape;11738;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39" name="Google Shape;11739;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40" name="Google Shape;11740;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41" name="Google Shape;11741;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42" name="Google Shape;11742;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43" name="Google Shape;11743;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44" name="Google Shape;11744;p61"/>
          <p:cNvGrpSpPr/>
          <p:nvPr/>
        </p:nvGrpSpPr>
        <p:grpSpPr>
          <a:xfrm>
            <a:off x="1978172" y="2884888"/>
            <a:ext cx="258415" cy="348543"/>
            <a:chOff x="3121167" y="2884883"/>
            <a:chExt cx="258414" cy="348543"/>
          </a:xfrm>
        </p:grpSpPr>
        <p:sp>
          <p:nvSpPr>
            <p:cNvPr id="11745" name="Google Shape;11745;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46" name="Google Shape;11746;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47" name="Google Shape;11747;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48" name="Google Shape;11748;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49" name="Google Shape;11749;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50" name="Google Shape;11750;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51" name="Google Shape;11751;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52" name="Google Shape;11752;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53" name="Google Shape;11753;p61"/>
          <p:cNvGrpSpPr/>
          <p:nvPr/>
        </p:nvGrpSpPr>
        <p:grpSpPr>
          <a:xfrm>
            <a:off x="3756999" y="2882101"/>
            <a:ext cx="271244" cy="346801"/>
            <a:chOff x="4899999" y="2882095"/>
            <a:chExt cx="271244" cy="346801"/>
          </a:xfrm>
        </p:grpSpPr>
        <p:sp>
          <p:nvSpPr>
            <p:cNvPr id="11754" name="Google Shape;11754;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55" name="Google Shape;11755;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56" name="Google Shape;11756;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57" name="Google Shape;11757;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58" name="Google Shape;11758;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59" name="Google Shape;11759;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60" name="Google Shape;11760;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61" name="Google Shape;11761;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62" name="Google Shape;11762;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63" name="Google Shape;11763;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64" name="Google Shape;11764;p61"/>
          <p:cNvGrpSpPr/>
          <p:nvPr/>
        </p:nvGrpSpPr>
        <p:grpSpPr>
          <a:xfrm>
            <a:off x="6019780" y="2881118"/>
            <a:ext cx="259523" cy="346295"/>
            <a:chOff x="7162775" y="2881113"/>
            <a:chExt cx="259523" cy="346294"/>
          </a:xfrm>
        </p:grpSpPr>
        <p:sp>
          <p:nvSpPr>
            <p:cNvPr id="11765" name="Google Shape;11765;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66" name="Google Shape;11766;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67" name="Google Shape;11767;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68" name="Google Shape;11768;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69" name="Google Shape;11769;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70" name="Google Shape;11770;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71" name="Google Shape;11771;p61"/>
          <p:cNvGrpSpPr/>
          <p:nvPr/>
        </p:nvGrpSpPr>
        <p:grpSpPr>
          <a:xfrm>
            <a:off x="5566756" y="2881848"/>
            <a:ext cx="261075" cy="347815"/>
            <a:chOff x="6709751" y="2881842"/>
            <a:chExt cx="261075" cy="347815"/>
          </a:xfrm>
        </p:grpSpPr>
        <p:sp>
          <p:nvSpPr>
            <p:cNvPr id="11772" name="Google Shape;11772;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73" name="Google Shape;11773;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74" name="Google Shape;11774;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75" name="Google Shape;11775;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76" name="Google Shape;11776;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77" name="Google Shape;11777;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78" name="Google Shape;11778;p61"/>
          <p:cNvGrpSpPr/>
          <p:nvPr/>
        </p:nvGrpSpPr>
        <p:grpSpPr>
          <a:xfrm>
            <a:off x="4664160" y="2881118"/>
            <a:ext cx="261043" cy="348163"/>
            <a:chOff x="5807156" y="2881113"/>
            <a:chExt cx="261043" cy="348163"/>
          </a:xfrm>
        </p:grpSpPr>
        <p:sp>
          <p:nvSpPr>
            <p:cNvPr id="11779" name="Google Shape;11779;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80" name="Google Shape;11780;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81" name="Google Shape;11781;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82" name="Google Shape;11782;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83" name="Google Shape;11783;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84" name="Google Shape;11784;p61"/>
          <p:cNvGrpSpPr/>
          <p:nvPr/>
        </p:nvGrpSpPr>
        <p:grpSpPr>
          <a:xfrm>
            <a:off x="4212653" y="2881498"/>
            <a:ext cx="262184" cy="346643"/>
            <a:chOff x="5355653" y="2881493"/>
            <a:chExt cx="262184" cy="346643"/>
          </a:xfrm>
        </p:grpSpPr>
        <p:sp>
          <p:nvSpPr>
            <p:cNvPr id="11785" name="Google Shape;11785;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86" name="Google Shape;11786;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87" name="Google Shape;11787;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88" name="Google Shape;11788;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89" name="Google Shape;11789;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90" name="Google Shape;11790;p61"/>
          <p:cNvGrpSpPr/>
          <p:nvPr/>
        </p:nvGrpSpPr>
        <p:grpSpPr>
          <a:xfrm>
            <a:off x="6912962" y="2881844"/>
            <a:ext cx="260283" cy="345915"/>
            <a:chOff x="8055961" y="2881842"/>
            <a:chExt cx="260283" cy="345914"/>
          </a:xfrm>
        </p:grpSpPr>
        <p:sp>
          <p:nvSpPr>
            <p:cNvPr id="11791" name="Google Shape;11791;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92" name="Google Shape;11792;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93" name="Google Shape;11793;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94" name="Google Shape;11794;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795" name="Google Shape;11795;p61"/>
          <p:cNvGrpSpPr/>
          <p:nvPr/>
        </p:nvGrpSpPr>
        <p:grpSpPr>
          <a:xfrm>
            <a:off x="6466371" y="2893918"/>
            <a:ext cx="264813" cy="353105"/>
            <a:chOff x="7609368" y="2893912"/>
            <a:chExt cx="264813" cy="353105"/>
          </a:xfrm>
        </p:grpSpPr>
        <p:sp>
          <p:nvSpPr>
            <p:cNvPr id="11796" name="Google Shape;11796;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97" name="Google Shape;11797;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98" name="Google Shape;11798;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799" name="Google Shape;11799;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00" name="Google Shape;11800;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01" name="Google Shape;11801;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02" name="Google Shape;11802;p61"/>
          <p:cNvGrpSpPr/>
          <p:nvPr/>
        </p:nvGrpSpPr>
        <p:grpSpPr>
          <a:xfrm>
            <a:off x="5105459" y="2869777"/>
            <a:ext cx="270864" cy="360645"/>
            <a:chOff x="6248458" y="2869772"/>
            <a:chExt cx="270864" cy="360645"/>
          </a:xfrm>
        </p:grpSpPr>
        <p:sp>
          <p:nvSpPr>
            <p:cNvPr id="11803" name="Google Shape;11803;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04" name="Google Shape;11804;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05" name="Google Shape;11805;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06" name="Google Shape;11806;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07" name="Google Shape;11807;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08" name="Google Shape;11808;p61"/>
          <p:cNvGrpSpPr/>
          <p:nvPr/>
        </p:nvGrpSpPr>
        <p:grpSpPr>
          <a:xfrm>
            <a:off x="1932932" y="2445802"/>
            <a:ext cx="363243" cy="300675"/>
            <a:chOff x="3075928" y="2445798"/>
            <a:chExt cx="363243" cy="300675"/>
          </a:xfrm>
        </p:grpSpPr>
        <p:sp>
          <p:nvSpPr>
            <p:cNvPr id="11809" name="Google Shape;11809;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0" name="Google Shape;11810;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1" name="Google Shape;11811;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2" name="Google Shape;11812;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3" name="Google Shape;11813;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4" name="Google Shape;11814;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5" name="Google Shape;11815;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6" name="Google Shape;11816;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7" name="Google Shape;11817;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8" name="Google Shape;11818;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19" name="Google Shape;11819;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20" name="Google Shape;11820;p61"/>
          <p:cNvGrpSpPr/>
          <p:nvPr/>
        </p:nvGrpSpPr>
        <p:grpSpPr>
          <a:xfrm>
            <a:off x="1490108" y="2431865"/>
            <a:ext cx="363243" cy="328585"/>
            <a:chOff x="2633105" y="2431859"/>
            <a:chExt cx="363243" cy="328585"/>
          </a:xfrm>
        </p:grpSpPr>
        <p:sp>
          <p:nvSpPr>
            <p:cNvPr id="11821" name="Google Shape;11821;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22" name="Google Shape;11822;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23" name="Google Shape;11823;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24" name="Google Shape;11824;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25" name="Google Shape;11825;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26" name="Google Shape;11826;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27" name="Google Shape;11827;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28" name="Google Shape;11828;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29" name="Google Shape;11829;p61"/>
          <p:cNvGrpSpPr/>
          <p:nvPr/>
        </p:nvGrpSpPr>
        <p:grpSpPr>
          <a:xfrm>
            <a:off x="1046143" y="2421310"/>
            <a:ext cx="365904" cy="350064"/>
            <a:chOff x="2189142" y="2421310"/>
            <a:chExt cx="365904" cy="350064"/>
          </a:xfrm>
        </p:grpSpPr>
        <p:sp>
          <p:nvSpPr>
            <p:cNvPr id="11830" name="Google Shape;11830;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31" name="Google Shape;11831;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32" name="Google Shape;11832;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33" name="Google Shape;11833;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34" name="Google Shape;11834;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35" name="Google Shape;11835;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36" name="Google Shape;11836;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37" name="Google Shape;11837;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38" name="Google Shape;11838;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1839" name="Google Shape;11839;p61"/>
          <p:cNvSpPr/>
          <p:nvPr/>
        </p:nvSpPr>
        <p:spPr>
          <a:xfrm>
            <a:off x="2375756" y="2415264"/>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840" name="Google Shape;11840;p61"/>
          <p:cNvGrpSpPr/>
          <p:nvPr/>
        </p:nvGrpSpPr>
        <p:grpSpPr>
          <a:xfrm>
            <a:off x="2818929" y="2486317"/>
            <a:ext cx="364415" cy="220936"/>
            <a:chOff x="3961923" y="2486317"/>
            <a:chExt cx="364415" cy="220936"/>
          </a:xfrm>
        </p:grpSpPr>
        <p:sp>
          <p:nvSpPr>
            <p:cNvPr id="11841" name="Google Shape;11841;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42" name="Google Shape;11842;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43" name="Google Shape;11843;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44" name="Google Shape;11844;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1845" name="Google Shape;11845;p61"/>
          <p:cNvSpPr/>
          <p:nvPr/>
        </p:nvSpPr>
        <p:spPr>
          <a:xfrm>
            <a:off x="604843" y="2414154"/>
            <a:ext cx="361755" cy="362515"/>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1846" name="Google Shape;11846;p61"/>
          <p:cNvGrpSpPr/>
          <p:nvPr/>
        </p:nvGrpSpPr>
        <p:grpSpPr>
          <a:xfrm>
            <a:off x="160880" y="2419381"/>
            <a:ext cx="363275" cy="354627"/>
            <a:chOff x="1303876" y="2419377"/>
            <a:chExt cx="363275" cy="354626"/>
          </a:xfrm>
        </p:grpSpPr>
        <p:sp>
          <p:nvSpPr>
            <p:cNvPr id="11847" name="Google Shape;11847;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48" name="Google Shape;11848;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49" name="Google Shape;11849;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50" name="Google Shape;11850;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51" name="Google Shape;11851;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52" name="Google Shape;11852;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53" name="Google Shape;11853;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54" name="Google Shape;11854;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55" name="Google Shape;11855;p61"/>
          <p:cNvGrpSpPr/>
          <p:nvPr/>
        </p:nvGrpSpPr>
        <p:grpSpPr>
          <a:xfrm>
            <a:off x="-281945" y="2414914"/>
            <a:ext cx="362135" cy="363623"/>
            <a:chOff x="861053" y="2414910"/>
            <a:chExt cx="362134" cy="363623"/>
          </a:xfrm>
        </p:grpSpPr>
        <p:sp>
          <p:nvSpPr>
            <p:cNvPr id="11856" name="Google Shape;11856;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57" name="Google Shape;11857;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58" name="Google Shape;11858;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59" name="Google Shape;11859;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60" name="Google Shape;11860;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61" name="Google Shape;11861;p61"/>
          <p:cNvGrpSpPr/>
          <p:nvPr/>
        </p:nvGrpSpPr>
        <p:grpSpPr>
          <a:xfrm>
            <a:off x="6451293" y="2415264"/>
            <a:ext cx="279513" cy="355735"/>
            <a:chOff x="7594288" y="2415259"/>
            <a:chExt cx="279513" cy="355735"/>
          </a:xfrm>
        </p:grpSpPr>
        <p:sp>
          <p:nvSpPr>
            <p:cNvPr id="11862" name="Google Shape;11862;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63" name="Google Shape;11863;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64" name="Google Shape;11864;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65" name="Google Shape;11865;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66" name="Google Shape;11866;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67" name="Google Shape;11867;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68" name="Google Shape;11868;p61"/>
          <p:cNvGrpSpPr/>
          <p:nvPr/>
        </p:nvGrpSpPr>
        <p:grpSpPr>
          <a:xfrm>
            <a:off x="6002795" y="2415644"/>
            <a:ext cx="278784" cy="355735"/>
            <a:chOff x="7145794" y="2415639"/>
            <a:chExt cx="278784" cy="355735"/>
          </a:xfrm>
        </p:grpSpPr>
        <p:sp>
          <p:nvSpPr>
            <p:cNvPr id="11869" name="Google Shape;11869;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70" name="Google Shape;11870;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71" name="Google Shape;11871;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72" name="Google Shape;11872;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73" name="Google Shape;11873;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74" name="Google Shape;11874;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75" name="Google Shape;11875;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76" name="Google Shape;11876;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77" name="Google Shape;11877;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78" name="Google Shape;11878;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79" name="Google Shape;11879;p61"/>
          <p:cNvGrpSpPr/>
          <p:nvPr/>
        </p:nvGrpSpPr>
        <p:grpSpPr>
          <a:xfrm>
            <a:off x="5555443" y="2414530"/>
            <a:ext cx="277644" cy="357984"/>
            <a:chOff x="6698441" y="2414530"/>
            <a:chExt cx="277644" cy="357984"/>
          </a:xfrm>
        </p:grpSpPr>
        <p:sp>
          <p:nvSpPr>
            <p:cNvPr id="11880" name="Google Shape;11880;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81" name="Google Shape;11881;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82" name="Google Shape;11882;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83" name="Google Shape;11883;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84" name="Google Shape;11884;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85" name="Google Shape;11885;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86" name="Google Shape;11886;p61"/>
          <p:cNvGrpSpPr/>
          <p:nvPr/>
        </p:nvGrpSpPr>
        <p:grpSpPr>
          <a:xfrm>
            <a:off x="3754756" y="2415644"/>
            <a:ext cx="279513" cy="357255"/>
            <a:chOff x="4897750" y="2415639"/>
            <a:chExt cx="279513" cy="357255"/>
          </a:xfrm>
        </p:grpSpPr>
        <p:sp>
          <p:nvSpPr>
            <p:cNvPr id="11887" name="Google Shape;11887;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88" name="Google Shape;11888;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89" name="Google Shape;11889;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90" name="Google Shape;11890;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91" name="Google Shape;11891;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92" name="Google Shape;11892;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93" name="Google Shape;11893;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94" name="Google Shape;11894;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895" name="Google Shape;11895;p61"/>
          <p:cNvGrpSpPr/>
          <p:nvPr/>
        </p:nvGrpSpPr>
        <p:grpSpPr>
          <a:xfrm>
            <a:off x="4669071" y="2416024"/>
            <a:ext cx="264813" cy="353455"/>
            <a:chOff x="5812066" y="2416019"/>
            <a:chExt cx="264813" cy="353454"/>
          </a:xfrm>
        </p:grpSpPr>
        <p:sp>
          <p:nvSpPr>
            <p:cNvPr id="11896" name="Google Shape;11896;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97" name="Google Shape;11897;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98" name="Google Shape;11898;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899" name="Google Shape;11899;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00" name="Google Shape;11900;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01" name="Google Shape;11901;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02" name="Google Shape;11902;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03" name="Google Shape;11903;p61"/>
          <p:cNvGrpSpPr/>
          <p:nvPr/>
        </p:nvGrpSpPr>
        <p:grpSpPr>
          <a:xfrm>
            <a:off x="6911823" y="2416402"/>
            <a:ext cx="264433" cy="353455"/>
            <a:chOff x="8054820" y="2416399"/>
            <a:chExt cx="264433" cy="353454"/>
          </a:xfrm>
        </p:grpSpPr>
        <p:sp>
          <p:nvSpPr>
            <p:cNvPr id="11904" name="Google Shape;11904;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05" name="Google Shape;11905;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06" name="Google Shape;11906;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07" name="Google Shape;11907;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08" name="Google Shape;11908;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09" name="Google Shape;11909;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10" name="Google Shape;11910;p61"/>
          <p:cNvGrpSpPr/>
          <p:nvPr/>
        </p:nvGrpSpPr>
        <p:grpSpPr>
          <a:xfrm>
            <a:off x="4213415" y="2413395"/>
            <a:ext cx="271212" cy="361375"/>
            <a:chOff x="5356413" y="2413390"/>
            <a:chExt cx="271212" cy="361374"/>
          </a:xfrm>
        </p:grpSpPr>
        <p:sp>
          <p:nvSpPr>
            <p:cNvPr id="11911" name="Google Shape;11911;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12" name="Google Shape;11912;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13" name="Google Shape;11913;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14" name="Google Shape;11914;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15" name="Google Shape;11915;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16" name="Google Shape;11916;p61"/>
          <p:cNvGrpSpPr/>
          <p:nvPr/>
        </p:nvGrpSpPr>
        <p:grpSpPr>
          <a:xfrm>
            <a:off x="5112239" y="2412253"/>
            <a:ext cx="271244" cy="360995"/>
            <a:chOff x="6255238" y="2412249"/>
            <a:chExt cx="271244" cy="360994"/>
          </a:xfrm>
        </p:grpSpPr>
        <p:sp>
          <p:nvSpPr>
            <p:cNvPr id="11917" name="Google Shape;11917;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18" name="Google Shape;11918;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19" name="Google Shape;11919;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20" name="Google Shape;11920;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21" name="Google Shape;11921;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22" name="Google Shape;11922;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23" name="Google Shape;11923;p61"/>
          <p:cNvGrpSpPr/>
          <p:nvPr/>
        </p:nvGrpSpPr>
        <p:grpSpPr>
          <a:xfrm>
            <a:off x="1042372" y="1957804"/>
            <a:ext cx="366664" cy="366981"/>
            <a:chOff x="2185372" y="1957799"/>
            <a:chExt cx="366664" cy="366981"/>
          </a:xfrm>
        </p:grpSpPr>
        <p:sp>
          <p:nvSpPr>
            <p:cNvPr id="11924" name="Google Shape;11924;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25" name="Google Shape;11925;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26" name="Google Shape;11926;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27" name="Google Shape;11927;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28" name="Google Shape;11928;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29" name="Google Shape;11929;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30" name="Google Shape;11930;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31" name="Google Shape;11931;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32" name="Google Shape;11932;p61"/>
          <p:cNvGrpSpPr/>
          <p:nvPr/>
        </p:nvGrpSpPr>
        <p:grpSpPr>
          <a:xfrm>
            <a:off x="594262" y="1988376"/>
            <a:ext cx="370815" cy="307359"/>
            <a:chOff x="1737258" y="1988371"/>
            <a:chExt cx="370814" cy="307359"/>
          </a:xfrm>
        </p:grpSpPr>
        <p:sp>
          <p:nvSpPr>
            <p:cNvPr id="11933" name="Google Shape;11933;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34" name="Google Shape;11934;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35" name="Google Shape;11935;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36" name="Google Shape;11936;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37" name="Google Shape;11937;p61"/>
          <p:cNvGrpSpPr/>
          <p:nvPr/>
        </p:nvGrpSpPr>
        <p:grpSpPr>
          <a:xfrm>
            <a:off x="-294015" y="1989514"/>
            <a:ext cx="369295" cy="304351"/>
            <a:chOff x="848983" y="1989511"/>
            <a:chExt cx="369294" cy="304350"/>
          </a:xfrm>
        </p:grpSpPr>
        <p:sp>
          <p:nvSpPr>
            <p:cNvPr id="11938" name="Google Shape;11938;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39" name="Google Shape;11939;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40" name="Google Shape;11940;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41" name="Google Shape;11941;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42" name="Google Shape;11942;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43" name="Google Shape;11943;p61"/>
          <p:cNvGrpSpPr/>
          <p:nvPr/>
        </p:nvGrpSpPr>
        <p:grpSpPr>
          <a:xfrm>
            <a:off x="1931027" y="1983782"/>
            <a:ext cx="380604" cy="313855"/>
            <a:chOff x="3074027" y="1983777"/>
            <a:chExt cx="380604" cy="313854"/>
          </a:xfrm>
        </p:grpSpPr>
        <p:sp>
          <p:nvSpPr>
            <p:cNvPr id="11944" name="Google Shape;11944;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45" name="Google Shape;11945;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46" name="Google Shape;11946;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47" name="Google Shape;11947;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48" name="Google Shape;11948;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49" name="Google Shape;11949;p61"/>
          <p:cNvGrpSpPr/>
          <p:nvPr/>
        </p:nvGrpSpPr>
        <p:grpSpPr>
          <a:xfrm>
            <a:off x="2379526" y="1975862"/>
            <a:ext cx="367013" cy="331279"/>
            <a:chOff x="3522521" y="1975857"/>
            <a:chExt cx="367013" cy="331278"/>
          </a:xfrm>
        </p:grpSpPr>
        <p:sp>
          <p:nvSpPr>
            <p:cNvPr id="11950" name="Google Shape;11950;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51" name="Google Shape;11951;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52" name="Google Shape;11952;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53" name="Google Shape;11953;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54" name="Google Shape;11954;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55" name="Google Shape;11955;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56" name="Google Shape;11956;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57" name="Google Shape;11957;p61"/>
          <p:cNvGrpSpPr/>
          <p:nvPr/>
        </p:nvGrpSpPr>
        <p:grpSpPr>
          <a:xfrm>
            <a:off x="1487829" y="1976971"/>
            <a:ext cx="368185" cy="330455"/>
            <a:chOff x="2630824" y="1976966"/>
            <a:chExt cx="368185" cy="330454"/>
          </a:xfrm>
        </p:grpSpPr>
        <p:sp>
          <p:nvSpPr>
            <p:cNvPr id="11958" name="Google Shape;11958;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59" name="Google Shape;11959;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60" name="Google Shape;11960;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61" name="Google Shape;11961;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62" name="Google Shape;11962;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63" name="Google Shape;11963;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64" name="Google Shape;11964;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65" name="Google Shape;11965;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66" name="Google Shape;11966;p61"/>
          <p:cNvGrpSpPr/>
          <p:nvPr/>
        </p:nvGrpSpPr>
        <p:grpSpPr>
          <a:xfrm>
            <a:off x="150710" y="1966417"/>
            <a:ext cx="369295" cy="350444"/>
            <a:chOff x="1293706" y="1966416"/>
            <a:chExt cx="369294" cy="350444"/>
          </a:xfrm>
        </p:grpSpPr>
        <p:sp>
          <p:nvSpPr>
            <p:cNvPr id="11967" name="Google Shape;11967;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68" name="Google Shape;11968;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69" name="Google Shape;11969;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70" name="Google Shape;11970;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71" name="Google Shape;11971;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72" name="Google Shape;11972;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73" name="Google Shape;11973;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74" name="Google Shape;11974;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75" name="Google Shape;11975;p61"/>
          <p:cNvGrpSpPr/>
          <p:nvPr/>
        </p:nvGrpSpPr>
        <p:grpSpPr>
          <a:xfrm>
            <a:off x="2824219" y="1975477"/>
            <a:ext cx="368185" cy="331816"/>
            <a:chOff x="3967213" y="1975477"/>
            <a:chExt cx="368185" cy="331816"/>
          </a:xfrm>
        </p:grpSpPr>
        <p:sp>
          <p:nvSpPr>
            <p:cNvPr id="11976" name="Google Shape;11976;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77" name="Google Shape;11977;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78" name="Google Shape;11978;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79" name="Google Shape;11979;p61"/>
          <p:cNvGrpSpPr/>
          <p:nvPr/>
        </p:nvGrpSpPr>
        <p:grpSpPr>
          <a:xfrm>
            <a:off x="6904663" y="1969048"/>
            <a:ext cx="279132" cy="356875"/>
            <a:chOff x="8047661" y="1969046"/>
            <a:chExt cx="279132" cy="356875"/>
          </a:xfrm>
        </p:grpSpPr>
        <p:sp>
          <p:nvSpPr>
            <p:cNvPr id="11980" name="Google Shape;11980;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81" name="Google Shape;11981;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82" name="Google Shape;11982;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83" name="Google Shape;11983;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84" name="Google Shape;11984;p61"/>
          <p:cNvGrpSpPr/>
          <p:nvPr/>
        </p:nvGrpSpPr>
        <p:grpSpPr>
          <a:xfrm>
            <a:off x="6453157" y="1968164"/>
            <a:ext cx="279544" cy="358143"/>
            <a:chOff x="7596157" y="1968159"/>
            <a:chExt cx="279544" cy="358142"/>
          </a:xfrm>
        </p:grpSpPr>
        <p:sp>
          <p:nvSpPr>
            <p:cNvPr id="11985" name="Google Shape;11985;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86" name="Google Shape;11986;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87" name="Google Shape;11987;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88" name="Google Shape;11988;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89" name="Google Shape;11989;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90" name="Google Shape;11990;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91" name="Google Shape;11991;p61"/>
          <p:cNvGrpSpPr/>
          <p:nvPr/>
        </p:nvGrpSpPr>
        <p:grpSpPr>
          <a:xfrm>
            <a:off x="6004321" y="1969048"/>
            <a:ext cx="279513" cy="357636"/>
            <a:chOff x="7147315" y="1969046"/>
            <a:chExt cx="279513" cy="357636"/>
          </a:xfrm>
        </p:grpSpPr>
        <p:sp>
          <p:nvSpPr>
            <p:cNvPr id="11992" name="Google Shape;11992;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93" name="Google Shape;11993;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94" name="Google Shape;11994;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95" name="Google Shape;11995;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96" name="Google Shape;11996;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97" name="Google Shape;11997;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1998" name="Google Shape;11998;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1999" name="Google Shape;11999;p61"/>
          <p:cNvGrpSpPr/>
          <p:nvPr/>
        </p:nvGrpSpPr>
        <p:grpSpPr>
          <a:xfrm>
            <a:off x="5554687" y="1968321"/>
            <a:ext cx="280305" cy="359093"/>
            <a:chOff x="6697681" y="1968317"/>
            <a:chExt cx="280305" cy="359093"/>
          </a:xfrm>
        </p:grpSpPr>
        <p:sp>
          <p:nvSpPr>
            <p:cNvPr id="12000" name="Google Shape;12000;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01" name="Google Shape;12001;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02" name="Google Shape;12002;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03" name="Google Shape;12003;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04" name="Google Shape;12004;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05" name="Google Shape;12005;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06" name="Google Shape;12006;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07" name="Google Shape;12007;p61"/>
          <p:cNvGrpSpPr/>
          <p:nvPr/>
        </p:nvGrpSpPr>
        <p:grpSpPr>
          <a:xfrm>
            <a:off x="5105845" y="1967937"/>
            <a:ext cx="280273" cy="358744"/>
            <a:chOff x="6248839" y="1967937"/>
            <a:chExt cx="280273" cy="358744"/>
          </a:xfrm>
        </p:grpSpPr>
        <p:sp>
          <p:nvSpPr>
            <p:cNvPr id="12008" name="Google Shape;12008;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09" name="Google Shape;12009;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10" name="Google Shape;12010;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11" name="Google Shape;12011;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12" name="Google Shape;12012;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13" name="Google Shape;12013;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14" name="Google Shape;12014;p61"/>
          <p:cNvGrpSpPr/>
          <p:nvPr/>
        </p:nvGrpSpPr>
        <p:grpSpPr>
          <a:xfrm>
            <a:off x="4658487" y="1969050"/>
            <a:ext cx="279164" cy="357795"/>
            <a:chOff x="5801485" y="1969046"/>
            <a:chExt cx="279164" cy="357794"/>
          </a:xfrm>
        </p:grpSpPr>
        <p:sp>
          <p:nvSpPr>
            <p:cNvPr id="12015" name="Google Shape;12015;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16" name="Google Shape;12016;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17" name="Google Shape;12017;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18" name="Google Shape;12018;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19" name="Google Shape;12019;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20" name="Google Shape;12020;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21" name="Google Shape;12021;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22" name="Google Shape;12022;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23" name="Google Shape;12023;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24" name="Google Shape;12024;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25" name="Google Shape;12025;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26" name="Google Shape;12026;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27" name="Google Shape;12027;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28" name="Google Shape;12028;p61"/>
          <p:cNvGrpSpPr/>
          <p:nvPr/>
        </p:nvGrpSpPr>
        <p:grpSpPr>
          <a:xfrm>
            <a:off x="4209643" y="1969048"/>
            <a:ext cx="278404" cy="358364"/>
            <a:chOff x="5352643" y="1969046"/>
            <a:chExt cx="278404" cy="358364"/>
          </a:xfrm>
        </p:grpSpPr>
        <p:sp>
          <p:nvSpPr>
            <p:cNvPr id="12029" name="Google Shape;12029;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30" name="Google Shape;12030;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31" name="Google Shape;12031;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32" name="Google Shape;12032;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33" name="Google Shape;12033;p61"/>
          <p:cNvGrpSpPr/>
          <p:nvPr/>
        </p:nvGrpSpPr>
        <p:grpSpPr>
          <a:xfrm>
            <a:off x="3754751" y="1968317"/>
            <a:ext cx="279132" cy="358364"/>
            <a:chOff x="4897750" y="1968317"/>
            <a:chExt cx="279132" cy="358364"/>
          </a:xfrm>
        </p:grpSpPr>
        <p:sp>
          <p:nvSpPr>
            <p:cNvPr id="12034" name="Google Shape;12034;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35" name="Google Shape;12035;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36" name="Google Shape;12036;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37" name="Google Shape;12037;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38" name="Google Shape;12038;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39" name="Google Shape;12039;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40" name="Google Shape;12040;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41" name="Google Shape;12041;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42" name="Google Shape;12042;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43" name="Google Shape;12043;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44" name="Google Shape;12044;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45" name="Google Shape;12045;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46" name="Google Shape;12046;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047" name="Google Shape;12047;p61"/>
          <p:cNvSpPr/>
          <p:nvPr/>
        </p:nvSpPr>
        <p:spPr>
          <a:xfrm>
            <a:off x="-270637" y="1513048"/>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048" name="Google Shape;12048;p61"/>
          <p:cNvGrpSpPr/>
          <p:nvPr/>
        </p:nvGrpSpPr>
        <p:grpSpPr>
          <a:xfrm>
            <a:off x="624452" y="1513050"/>
            <a:ext cx="324403" cy="347783"/>
            <a:chOff x="1767449" y="1513044"/>
            <a:chExt cx="324403" cy="347783"/>
          </a:xfrm>
        </p:grpSpPr>
        <p:sp>
          <p:nvSpPr>
            <p:cNvPr id="12049" name="Google Shape;12049;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50" name="Google Shape;12050;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51" name="Google Shape;12051;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52" name="Google Shape;12052;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53" name="Google Shape;12053;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54" name="Google Shape;12054;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55" name="Google Shape;12055;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56" name="Google Shape;12056;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57" name="Google Shape;12057;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58" name="Google Shape;12058;p61"/>
          <p:cNvGrpSpPr/>
          <p:nvPr/>
        </p:nvGrpSpPr>
        <p:grpSpPr>
          <a:xfrm>
            <a:off x="2864199" y="1512729"/>
            <a:ext cx="320633" cy="348100"/>
            <a:chOff x="4007193" y="1512727"/>
            <a:chExt cx="320633" cy="348100"/>
          </a:xfrm>
        </p:grpSpPr>
        <p:sp>
          <p:nvSpPr>
            <p:cNvPr id="12059" name="Google Shape;12059;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60" name="Google Shape;12060;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61" name="Google Shape;12061;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62" name="Google Shape;12062;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63" name="Google Shape;12063;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64" name="Google Shape;12064;p61"/>
          <p:cNvGrpSpPr/>
          <p:nvPr/>
        </p:nvGrpSpPr>
        <p:grpSpPr>
          <a:xfrm>
            <a:off x="2387430" y="1508750"/>
            <a:ext cx="368175" cy="344595"/>
            <a:chOff x="3530425" y="1508747"/>
            <a:chExt cx="368175" cy="344594"/>
          </a:xfrm>
        </p:grpSpPr>
        <p:sp>
          <p:nvSpPr>
            <p:cNvPr id="12065" name="Google Shape;12065;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66" name="Google Shape;12066;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67" name="Google Shape;12067;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68" name="Google Shape;12068;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69" name="Google Shape;12069;p61"/>
          <p:cNvGrpSpPr/>
          <p:nvPr/>
        </p:nvGrpSpPr>
        <p:grpSpPr>
          <a:xfrm>
            <a:off x="1984600" y="1513239"/>
            <a:ext cx="289715" cy="347593"/>
            <a:chOff x="3127598" y="1513234"/>
            <a:chExt cx="289714" cy="347593"/>
          </a:xfrm>
        </p:grpSpPr>
        <p:sp>
          <p:nvSpPr>
            <p:cNvPr id="12070" name="Google Shape;12070;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71" name="Google Shape;12071;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72" name="Google Shape;12072;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73" name="Google Shape;12073;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74" name="Google Shape;12074;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75" name="Google Shape;12075;p61"/>
          <p:cNvGrpSpPr/>
          <p:nvPr/>
        </p:nvGrpSpPr>
        <p:grpSpPr>
          <a:xfrm>
            <a:off x="1519888" y="1513050"/>
            <a:ext cx="322915" cy="348543"/>
            <a:chOff x="2662884" y="1513044"/>
            <a:chExt cx="322914" cy="348543"/>
          </a:xfrm>
        </p:grpSpPr>
        <p:sp>
          <p:nvSpPr>
            <p:cNvPr id="12076" name="Google Shape;12076;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77" name="Google Shape;12077;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78" name="Google Shape;12078;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79" name="Google Shape;12079;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80" name="Google Shape;12080;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81" name="Google Shape;12081;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82" name="Google Shape;12082;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83" name="Google Shape;12083;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84" name="Google Shape;12084;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85" name="Google Shape;12085;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86" name="Google Shape;12086;p61"/>
          <p:cNvGrpSpPr/>
          <p:nvPr/>
        </p:nvGrpSpPr>
        <p:grpSpPr>
          <a:xfrm>
            <a:off x="1089516" y="1512761"/>
            <a:ext cx="299535" cy="348068"/>
            <a:chOff x="2232511" y="1512759"/>
            <a:chExt cx="299534" cy="348068"/>
          </a:xfrm>
        </p:grpSpPr>
        <p:sp>
          <p:nvSpPr>
            <p:cNvPr id="12087" name="Google Shape;12087;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88" name="Google Shape;12088;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89" name="Google Shape;12089;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90" name="Google Shape;12090;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91" name="Google Shape;12091;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92" name="Google Shape;12092;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93" name="Google Shape;12093;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94" name="Google Shape;12094;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95" name="Google Shape;12095;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96" name="Google Shape;12096;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097" name="Google Shape;12097;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098" name="Google Shape;12098;p61"/>
          <p:cNvGrpSpPr/>
          <p:nvPr/>
        </p:nvGrpSpPr>
        <p:grpSpPr>
          <a:xfrm>
            <a:off x="188407" y="1513367"/>
            <a:ext cx="301784" cy="348607"/>
            <a:chOff x="1331406" y="1513361"/>
            <a:chExt cx="301784" cy="348607"/>
          </a:xfrm>
        </p:grpSpPr>
        <p:sp>
          <p:nvSpPr>
            <p:cNvPr id="12099" name="Google Shape;12099;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00" name="Google Shape;12100;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01" name="Google Shape;12101;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02" name="Google Shape;12102;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03" name="Google Shape;12103;p61"/>
          <p:cNvGrpSpPr/>
          <p:nvPr/>
        </p:nvGrpSpPr>
        <p:grpSpPr>
          <a:xfrm>
            <a:off x="6001278" y="1500220"/>
            <a:ext cx="282175" cy="355735"/>
            <a:chOff x="7144274" y="1500214"/>
            <a:chExt cx="282174" cy="355735"/>
          </a:xfrm>
        </p:grpSpPr>
        <p:sp>
          <p:nvSpPr>
            <p:cNvPr id="12104" name="Google Shape;12104;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05" name="Google Shape;12105;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06" name="Google Shape;12106;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07" name="Google Shape;12107;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08" name="Google Shape;12108;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09" name="Google Shape;12109;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10" name="Google Shape;12110;p61"/>
          <p:cNvGrpSpPr/>
          <p:nvPr/>
        </p:nvGrpSpPr>
        <p:grpSpPr>
          <a:xfrm>
            <a:off x="5542264" y="1500218"/>
            <a:ext cx="289683" cy="354595"/>
            <a:chOff x="6685262" y="1500214"/>
            <a:chExt cx="289682" cy="354594"/>
          </a:xfrm>
        </p:grpSpPr>
        <p:sp>
          <p:nvSpPr>
            <p:cNvPr id="12111" name="Google Shape;12111;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12" name="Google Shape;12112;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13" name="Google Shape;12113;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14" name="Google Shape;12114;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15" name="Google Shape;12115;p61"/>
          <p:cNvGrpSpPr/>
          <p:nvPr/>
        </p:nvGrpSpPr>
        <p:grpSpPr>
          <a:xfrm>
            <a:off x="5057940" y="1500598"/>
            <a:ext cx="322155" cy="355355"/>
            <a:chOff x="6200938" y="1500594"/>
            <a:chExt cx="322154" cy="355355"/>
          </a:xfrm>
        </p:grpSpPr>
        <p:sp>
          <p:nvSpPr>
            <p:cNvPr id="12116" name="Google Shape;12116;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17" name="Google Shape;12117;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18" name="Google Shape;12118;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19" name="Google Shape;12119;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20" name="Google Shape;12120;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21" name="Google Shape;12121;p61"/>
          <p:cNvGrpSpPr/>
          <p:nvPr/>
        </p:nvGrpSpPr>
        <p:grpSpPr>
          <a:xfrm>
            <a:off x="4146636" y="1500219"/>
            <a:ext cx="332355" cy="354975"/>
            <a:chOff x="5289631" y="1500214"/>
            <a:chExt cx="332355" cy="354974"/>
          </a:xfrm>
        </p:grpSpPr>
        <p:sp>
          <p:nvSpPr>
            <p:cNvPr id="12122" name="Google Shape;12122;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23" name="Google Shape;12123;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24" name="Google Shape;12124;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25" name="Google Shape;12125;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26" name="Google Shape;12126;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27" name="Google Shape;12127;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28" name="Google Shape;12128;p61"/>
          <p:cNvGrpSpPr/>
          <p:nvPr/>
        </p:nvGrpSpPr>
        <p:grpSpPr>
          <a:xfrm>
            <a:off x="4605300" y="1499838"/>
            <a:ext cx="323295" cy="356115"/>
            <a:chOff x="5748295" y="1499833"/>
            <a:chExt cx="323294" cy="356115"/>
          </a:xfrm>
        </p:grpSpPr>
        <p:sp>
          <p:nvSpPr>
            <p:cNvPr id="12129" name="Google Shape;12129;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30" name="Google Shape;12130;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31" name="Google Shape;12131;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32" name="Google Shape;12132;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33" name="Google Shape;12133;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34" name="Google Shape;12134;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35" name="Google Shape;12135;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36" name="Google Shape;12136;p61"/>
          <p:cNvGrpSpPr/>
          <p:nvPr/>
        </p:nvGrpSpPr>
        <p:grpSpPr>
          <a:xfrm>
            <a:off x="6904663" y="1501037"/>
            <a:ext cx="278404" cy="355260"/>
            <a:chOff x="8047661" y="1501037"/>
            <a:chExt cx="278404" cy="355260"/>
          </a:xfrm>
        </p:grpSpPr>
        <p:sp>
          <p:nvSpPr>
            <p:cNvPr id="12137" name="Google Shape;12137;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38" name="Google Shape;12138;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39" name="Google Shape;12139;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40" name="Google Shape;12140;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41" name="Google Shape;12141;p61"/>
          <p:cNvGrpSpPr/>
          <p:nvPr/>
        </p:nvGrpSpPr>
        <p:grpSpPr>
          <a:xfrm>
            <a:off x="3760394" y="1500220"/>
            <a:ext cx="267855" cy="355735"/>
            <a:chOff x="4903389" y="1500214"/>
            <a:chExt cx="267854" cy="355735"/>
          </a:xfrm>
        </p:grpSpPr>
        <p:sp>
          <p:nvSpPr>
            <p:cNvPr id="12142" name="Google Shape;12142;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43" name="Google Shape;12143;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44" name="Google Shape;12144;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45" name="Google Shape;12145;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46" name="Google Shape;12146;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47" name="Google Shape;12147;p61"/>
          <p:cNvGrpSpPr/>
          <p:nvPr/>
        </p:nvGrpSpPr>
        <p:grpSpPr>
          <a:xfrm>
            <a:off x="6470524" y="1501358"/>
            <a:ext cx="264433" cy="353075"/>
            <a:chOff x="7613518" y="1501354"/>
            <a:chExt cx="264433" cy="353074"/>
          </a:xfrm>
        </p:grpSpPr>
        <p:sp>
          <p:nvSpPr>
            <p:cNvPr id="12148" name="Google Shape;12148;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49" name="Google Shape;12149;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50" name="Google Shape;12150;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51" name="Google Shape;12151;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52" name="Google Shape;12152;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53" name="Google Shape;12153;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7"/>
        <p:cNvGrpSpPr/>
        <p:nvPr/>
      </p:nvGrpSpPr>
      <p:grpSpPr>
        <a:xfrm>
          <a:off x="0" y="0"/>
          <a:ext cx="0" cy="0"/>
          <a:chOff x="0" y="0"/>
          <a:chExt cx="0" cy="0"/>
        </a:xfrm>
      </p:grpSpPr>
      <p:sp>
        <p:nvSpPr>
          <p:cNvPr id="12158" name="Google Shape;12158;p62"/>
          <p:cNvSpPr txBox="1">
            <a:spLocks noGrp="1"/>
          </p:cNvSpPr>
          <p:nvPr>
            <p:ph type="title" idx="4294967295"/>
          </p:nvPr>
        </p:nvSpPr>
        <p:spPr>
          <a:xfrm>
            <a:off x="-293325" y="943801"/>
            <a:ext cx="3482100" cy="482400"/>
          </a:xfrm>
          <a:prstGeom prst="rect">
            <a:avLst/>
          </a:prstGeom>
        </p:spPr>
        <p:txBody>
          <a:bodyPr spcFirstLastPara="1" wrap="square" lIns="91425" tIns="91425" rIns="91425" bIns="91425" anchor="t" anchorCtr="0">
            <a:noAutofit/>
          </a:bodyPr>
          <a:lstStyle/>
          <a:p>
            <a:pPr>
              <a:buClr>
                <a:srgbClr val="000000"/>
              </a:buClr>
              <a:buSzPts val="1100"/>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9" name="Google Shape;12159;p62"/>
          <p:cNvSpPr txBox="1">
            <a:spLocks noGrp="1"/>
          </p:cNvSpPr>
          <p:nvPr>
            <p:ph type="title" idx="4294967295"/>
          </p:nvPr>
        </p:nvSpPr>
        <p:spPr>
          <a:xfrm>
            <a:off x="3715402" y="943801"/>
            <a:ext cx="3482100" cy="482400"/>
          </a:xfrm>
          <a:prstGeom prst="rect">
            <a:avLst/>
          </a:prstGeom>
        </p:spPr>
        <p:txBody>
          <a:bodyPr spcFirstLastPara="1" wrap="square" lIns="91425" tIns="91425" rIns="91425" bIns="91425" anchor="t" anchorCtr="0">
            <a:noAutofit/>
          </a:bodyPr>
          <a:lstStyle/>
          <a:p>
            <a:pPr>
              <a:buClr>
                <a:srgbClr val="000000"/>
              </a:buClr>
              <a:buSzPts val="1100"/>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60" name="Google Shape;12160;p62"/>
          <p:cNvGrpSpPr/>
          <p:nvPr/>
        </p:nvGrpSpPr>
        <p:grpSpPr>
          <a:xfrm>
            <a:off x="614090" y="1500677"/>
            <a:ext cx="371069" cy="359396"/>
            <a:chOff x="1757085" y="1500675"/>
            <a:chExt cx="371069" cy="359396"/>
          </a:xfrm>
        </p:grpSpPr>
        <p:sp>
          <p:nvSpPr>
            <p:cNvPr id="12161" name="Google Shape;12161;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62" name="Google Shape;12162;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63" name="Google Shape;12163;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64" name="Google Shape;12164;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65" name="Google Shape;121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66" name="Google Shape;1216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67" name="Google Shape;12167;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68" name="Google Shape;12168;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69" name="Google Shape;12169;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0" name="Google Shape;12170;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1" name="Google Shape;12171;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2" name="Google Shape;12172;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3" name="Google Shape;12173;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4" name="Google Shape;12174;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5" name="Google Shape;12175;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6" name="Google Shape;1217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7" name="Google Shape;12177;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8" name="Google Shape;12178;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79" name="Google Shape;1217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0" name="Google Shape;12180;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1" name="Google Shape;12181;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2" name="Google Shape;12182;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3" name="Google Shape;12183;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4" name="Google Shape;12184;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5" name="Google Shape;12185;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6" name="Google Shape;12186;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7" name="Google Shape;12187;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8" name="Google Shape;12188;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89" name="Google Shape;12189;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90" name="Google Shape;12190;p62"/>
          <p:cNvGrpSpPr/>
          <p:nvPr/>
        </p:nvGrpSpPr>
        <p:grpSpPr>
          <a:xfrm>
            <a:off x="1631214" y="1954694"/>
            <a:ext cx="116693" cy="374187"/>
            <a:chOff x="2774209" y="1954691"/>
            <a:chExt cx="116693" cy="374186"/>
          </a:xfrm>
        </p:grpSpPr>
        <p:sp>
          <p:nvSpPr>
            <p:cNvPr id="12191" name="Google Shape;12191;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92" name="Google Shape;12192;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93" name="Google Shape;12193;p62"/>
          <p:cNvGrpSpPr/>
          <p:nvPr/>
        </p:nvGrpSpPr>
        <p:grpSpPr>
          <a:xfrm>
            <a:off x="2874435" y="1499917"/>
            <a:ext cx="315092" cy="359397"/>
            <a:chOff x="4017435" y="1499912"/>
            <a:chExt cx="315092" cy="359397"/>
          </a:xfrm>
        </p:grpSpPr>
        <p:sp>
          <p:nvSpPr>
            <p:cNvPr id="12194" name="Google Shape;12194;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95" name="Google Shape;12195;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196" name="Google Shape;12196;p62"/>
          <p:cNvGrpSpPr/>
          <p:nvPr/>
        </p:nvGrpSpPr>
        <p:grpSpPr>
          <a:xfrm>
            <a:off x="2820656" y="1999762"/>
            <a:ext cx="374155" cy="284051"/>
            <a:chOff x="3963652" y="1999759"/>
            <a:chExt cx="374154" cy="284050"/>
          </a:xfrm>
        </p:grpSpPr>
        <p:sp>
          <p:nvSpPr>
            <p:cNvPr id="12197" name="Google Shape;12197;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98" name="Google Shape;12198;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199" name="Google Shape;12199;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00" name="Google Shape;12200;p62"/>
          <p:cNvGrpSpPr/>
          <p:nvPr/>
        </p:nvGrpSpPr>
        <p:grpSpPr>
          <a:xfrm>
            <a:off x="634538" y="2014868"/>
            <a:ext cx="376444" cy="253772"/>
            <a:chOff x="1777536" y="2014866"/>
            <a:chExt cx="376444" cy="253772"/>
          </a:xfrm>
        </p:grpSpPr>
        <p:sp>
          <p:nvSpPr>
            <p:cNvPr id="12201" name="Google Shape;12201;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02" name="Google Shape;12202;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03" name="Google Shape;12203;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04" name="Google Shape;12204;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05" name="Google Shape;12205;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06" name="Google Shape;12206;p62"/>
          <p:cNvGrpSpPr/>
          <p:nvPr/>
        </p:nvGrpSpPr>
        <p:grpSpPr>
          <a:xfrm>
            <a:off x="166879" y="2057326"/>
            <a:ext cx="374155" cy="169680"/>
            <a:chOff x="1309875" y="2057326"/>
            <a:chExt cx="374154" cy="169680"/>
          </a:xfrm>
        </p:grpSpPr>
        <p:sp>
          <p:nvSpPr>
            <p:cNvPr id="12207" name="Google Shape;1220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08" name="Google Shape;12208;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09" name="Google Shape;12209;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10" name="Google Shape;12210;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11" name="Google Shape;12211;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12" name="Google Shape;12212;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13" name="Google Shape;12213;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14" name="Google Shape;12214;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15" name="Google Shape;12215;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16" name="Google Shape;12216;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17" name="Google Shape;12217;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218" name="Google Shape;12218;p62"/>
          <p:cNvSpPr/>
          <p:nvPr/>
        </p:nvSpPr>
        <p:spPr>
          <a:xfrm>
            <a:off x="-280717" y="2076253"/>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219" name="Google Shape;12219;p62"/>
          <p:cNvGrpSpPr/>
          <p:nvPr/>
        </p:nvGrpSpPr>
        <p:grpSpPr>
          <a:xfrm>
            <a:off x="1204456" y="1954565"/>
            <a:ext cx="113639" cy="373168"/>
            <a:chOff x="2347450" y="1954564"/>
            <a:chExt cx="113639" cy="373168"/>
          </a:xfrm>
        </p:grpSpPr>
        <p:sp>
          <p:nvSpPr>
            <p:cNvPr id="12220" name="Google Shape;12220;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21" name="Google Shape;12221;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222" name="Google Shape;12222;p62"/>
          <p:cNvSpPr/>
          <p:nvPr/>
        </p:nvSpPr>
        <p:spPr>
          <a:xfrm>
            <a:off x="-281480" y="1586837"/>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223" name="Google Shape;12223;p62"/>
          <p:cNvGrpSpPr/>
          <p:nvPr/>
        </p:nvGrpSpPr>
        <p:grpSpPr>
          <a:xfrm>
            <a:off x="1967107" y="1499885"/>
            <a:ext cx="330613" cy="358379"/>
            <a:chOff x="3110102" y="1499880"/>
            <a:chExt cx="330613" cy="358379"/>
          </a:xfrm>
        </p:grpSpPr>
        <p:sp>
          <p:nvSpPr>
            <p:cNvPr id="12224" name="Google Shape;12224;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25" name="Google Shape;12225;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26" name="Google Shape;12226;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27" name="Google Shape;12227;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28" name="Google Shape;12228;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29" name="Google Shape;12229;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30" name="Google Shape;12230;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231" name="Google Shape;12231;p62"/>
          <p:cNvSpPr/>
          <p:nvPr/>
        </p:nvSpPr>
        <p:spPr>
          <a:xfrm>
            <a:off x="2053840" y="1954219"/>
            <a:ext cx="118537" cy="373519"/>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232" name="Google Shape;12232;p62"/>
          <p:cNvGrpSpPr/>
          <p:nvPr/>
        </p:nvGrpSpPr>
        <p:grpSpPr>
          <a:xfrm>
            <a:off x="2342575" y="1999762"/>
            <a:ext cx="373772" cy="284051"/>
            <a:chOff x="3531200" y="1999759"/>
            <a:chExt cx="373772" cy="284050"/>
          </a:xfrm>
        </p:grpSpPr>
        <p:sp>
          <p:nvSpPr>
            <p:cNvPr id="12233" name="Google Shape;12233;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34" name="Google Shape;12234;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35" name="Google Shape;12235;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36" name="Google Shape;12236;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37" name="Google Shape;12237;p62"/>
          <p:cNvGrpSpPr/>
          <p:nvPr/>
        </p:nvGrpSpPr>
        <p:grpSpPr>
          <a:xfrm>
            <a:off x="1524064" y="1500299"/>
            <a:ext cx="330231" cy="359015"/>
            <a:chOff x="2667058" y="1500293"/>
            <a:chExt cx="330231" cy="359015"/>
          </a:xfrm>
        </p:grpSpPr>
        <p:sp>
          <p:nvSpPr>
            <p:cNvPr id="12238" name="Google Shape;12238;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39" name="Google Shape;12239;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0" name="Google Shape;12240;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1" name="Google Shape;12241;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2" name="Google Shape;12242;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3" name="Google Shape;12243;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4" name="Google Shape;12244;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5" name="Google Shape;12245;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6" name="Google Shape;12246;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7" name="Google Shape;12247;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8" name="Google Shape;12248;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49" name="Google Shape;1224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50" name="Google Shape;12250;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51" name="Google Shape;12251;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52" name="Google Shape;12252;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53" name="Google Shape;12253;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54" name="Google Shape;12254;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55" name="Google Shape;12255;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56" name="Google Shape;12256;p62"/>
          <p:cNvGrpSpPr/>
          <p:nvPr/>
        </p:nvGrpSpPr>
        <p:grpSpPr>
          <a:xfrm>
            <a:off x="2424558" y="1499914"/>
            <a:ext cx="320023" cy="359779"/>
            <a:chOff x="3567553" y="1499912"/>
            <a:chExt cx="320022" cy="359778"/>
          </a:xfrm>
        </p:grpSpPr>
        <p:sp>
          <p:nvSpPr>
            <p:cNvPr id="12257" name="Google Shape;12257;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58" name="Google Shape;12258;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59" name="Google Shape;12259;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60" name="Google Shape;12260;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61" name="Google Shape;12261;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62" name="Google Shape;12262;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63" name="Google Shape;12263;p62"/>
          <p:cNvGrpSpPr/>
          <p:nvPr/>
        </p:nvGrpSpPr>
        <p:grpSpPr>
          <a:xfrm>
            <a:off x="166881" y="1499918"/>
            <a:ext cx="359015" cy="358633"/>
            <a:chOff x="1309875" y="1499912"/>
            <a:chExt cx="359015" cy="358633"/>
          </a:xfrm>
        </p:grpSpPr>
        <p:sp>
          <p:nvSpPr>
            <p:cNvPr id="12264" name="Google Shape;12264;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65" name="Google Shape;12265;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66" name="Google Shape;12266;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67" name="Google Shape;12267;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68" name="Google Shape;12268;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69" name="Google Shape;12269;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70" name="Google Shape;12270;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71" name="Google Shape;12271;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72" name="Google Shape;12272;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73" name="Google Shape;12273;p62"/>
          <p:cNvGrpSpPr/>
          <p:nvPr/>
        </p:nvGrpSpPr>
        <p:grpSpPr>
          <a:xfrm>
            <a:off x="1076471" y="1500299"/>
            <a:ext cx="330613" cy="359015"/>
            <a:chOff x="2219466" y="1500293"/>
            <a:chExt cx="330613" cy="359015"/>
          </a:xfrm>
        </p:grpSpPr>
        <p:sp>
          <p:nvSpPr>
            <p:cNvPr id="12274" name="Google Shape;12274;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75" name="Google Shape;12275;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76" name="Google Shape;12276;p62"/>
          <p:cNvGrpSpPr/>
          <p:nvPr/>
        </p:nvGrpSpPr>
        <p:grpSpPr>
          <a:xfrm>
            <a:off x="4200546" y="1509364"/>
            <a:ext cx="244676" cy="351095"/>
            <a:chOff x="5343544" y="1509358"/>
            <a:chExt cx="244676" cy="351095"/>
          </a:xfrm>
        </p:grpSpPr>
        <p:sp>
          <p:nvSpPr>
            <p:cNvPr id="12277" name="Google Shape;12277;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78" name="Google Shape;12278;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79" name="Google Shape;12279;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80" name="Google Shape;12280;p62"/>
          <p:cNvGrpSpPr/>
          <p:nvPr/>
        </p:nvGrpSpPr>
        <p:grpSpPr>
          <a:xfrm>
            <a:off x="3739344" y="1509364"/>
            <a:ext cx="246171" cy="351095"/>
            <a:chOff x="4882340" y="1509358"/>
            <a:chExt cx="246171" cy="351095"/>
          </a:xfrm>
        </p:grpSpPr>
        <p:sp>
          <p:nvSpPr>
            <p:cNvPr id="12281" name="Google Shape;12281;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82" name="Google Shape;12282;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83" name="Google Shape;12283;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84" name="Google Shape;12284;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85" name="Google Shape;12285;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86" name="Google Shape;12286;p62"/>
          <p:cNvGrpSpPr/>
          <p:nvPr/>
        </p:nvGrpSpPr>
        <p:grpSpPr>
          <a:xfrm>
            <a:off x="5130210" y="1509013"/>
            <a:ext cx="236343" cy="351445"/>
            <a:chOff x="6273204" y="1509008"/>
            <a:chExt cx="236343" cy="351445"/>
          </a:xfrm>
        </p:grpSpPr>
        <p:sp>
          <p:nvSpPr>
            <p:cNvPr id="12287" name="Google Shape;12287;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88" name="Google Shape;12288;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289" name="Google Shape;12289;p62"/>
          <p:cNvSpPr/>
          <p:nvPr/>
        </p:nvSpPr>
        <p:spPr>
          <a:xfrm>
            <a:off x="4666716" y="1509744"/>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290" name="Google Shape;12290;p62"/>
          <p:cNvGrpSpPr/>
          <p:nvPr/>
        </p:nvGrpSpPr>
        <p:grpSpPr>
          <a:xfrm>
            <a:off x="6076536" y="1508250"/>
            <a:ext cx="191625" cy="352209"/>
            <a:chOff x="7219530" y="1508244"/>
            <a:chExt cx="191625" cy="352209"/>
          </a:xfrm>
        </p:grpSpPr>
        <p:sp>
          <p:nvSpPr>
            <p:cNvPr id="12291" name="Google Shape;12291;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92" name="Google Shape;12292;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293" name="Google Shape;12293;p62"/>
          <p:cNvGrpSpPr/>
          <p:nvPr/>
        </p:nvGrpSpPr>
        <p:grpSpPr>
          <a:xfrm>
            <a:off x="6556312" y="1508630"/>
            <a:ext cx="154923" cy="351827"/>
            <a:chOff x="7699309" y="1508626"/>
            <a:chExt cx="154922" cy="351827"/>
          </a:xfrm>
        </p:grpSpPr>
        <p:sp>
          <p:nvSpPr>
            <p:cNvPr id="12294" name="Google Shape;12294;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95" name="Google Shape;12295;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96" name="Google Shape;12296;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97" name="Google Shape;12297;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98" name="Google Shape;12298;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299" name="Google Shape;12299;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00" name="Google Shape;12300;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01" name="Google Shape;12301;p62"/>
          <p:cNvGrpSpPr/>
          <p:nvPr/>
        </p:nvGrpSpPr>
        <p:grpSpPr>
          <a:xfrm>
            <a:off x="7018691" y="1509009"/>
            <a:ext cx="153396" cy="351064"/>
            <a:chOff x="8161690" y="1509008"/>
            <a:chExt cx="153396" cy="351064"/>
          </a:xfrm>
        </p:grpSpPr>
        <p:sp>
          <p:nvSpPr>
            <p:cNvPr id="12302" name="Google Shape;12302;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03" name="Google Shape;12303;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04" name="Google Shape;12304;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05" name="Google Shape;12305;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06" name="Google Shape;12306;p62"/>
          <p:cNvGrpSpPr/>
          <p:nvPr/>
        </p:nvGrpSpPr>
        <p:grpSpPr>
          <a:xfrm>
            <a:off x="5603943" y="1508881"/>
            <a:ext cx="213221" cy="352304"/>
            <a:chOff x="6746940" y="1508881"/>
            <a:chExt cx="213221" cy="352304"/>
          </a:xfrm>
        </p:grpSpPr>
        <p:sp>
          <p:nvSpPr>
            <p:cNvPr id="12307" name="Google Shape;12307;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08" name="Google Shape;12308;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09" name="Google Shape;12309;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10" name="Google Shape;12310;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11" name="Google Shape;12311;p62"/>
          <p:cNvGrpSpPr/>
          <p:nvPr/>
        </p:nvGrpSpPr>
        <p:grpSpPr>
          <a:xfrm>
            <a:off x="4627340" y="2007621"/>
            <a:ext cx="350683" cy="292097"/>
            <a:chOff x="5770336" y="2007615"/>
            <a:chExt cx="350682" cy="292097"/>
          </a:xfrm>
        </p:grpSpPr>
        <p:sp>
          <p:nvSpPr>
            <p:cNvPr id="12312" name="Google Shape;12312;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13" name="Google Shape;12313;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14" name="Google Shape;12314;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15" name="Google Shape;12315;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16" name="Google Shape;12316;p62"/>
          <p:cNvGrpSpPr/>
          <p:nvPr/>
        </p:nvGrpSpPr>
        <p:grpSpPr>
          <a:xfrm>
            <a:off x="4183879" y="1980361"/>
            <a:ext cx="350332" cy="346229"/>
            <a:chOff x="5326878" y="1980358"/>
            <a:chExt cx="350332" cy="346229"/>
          </a:xfrm>
        </p:grpSpPr>
        <p:sp>
          <p:nvSpPr>
            <p:cNvPr id="12317" name="Google Shape;12317;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18" name="Google Shape;12318;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19" name="Google Shape;12319;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20" name="Google Shape;12320;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321" name="Google Shape;12321;p62"/>
          <p:cNvSpPr/>
          <p:nvPr/>
        </p:nvSpPr>
        <p:spPr>
          <a:xfrm>
            <a:off x="6849779" y="1977787"/>
            <a:ext cx="330645" cy="349951"/>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322" name="Google Shape;12322;p62"/>
          <p:cNvGrpSpPr/>
          <p:nvPr/>
        </p:nvGrpSpPr>
        <p:grpSpPr>
          <a:xfrm>
            <a:off x="3740835" y="1992574"/>
            <a:ext cx="350300" cy="323043"/>
            <a:chOff x="4883835" y="1992571"/>
            <a:chExt cx="350300" cy="323043"/>
          </a:xfrm>
        </p:grpSpPr>
        <p:sp>
          <p:nvSpPr>
            <p:cNvPr id="12323" name="Google Shape;12323;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24" name="Google Shape;12324;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25" name="Google Shape;12325;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26" name="Google Shape;12326;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27" name="Google Shape;12327;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28" name="Google Shape;12328;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29" name="Google Shape;12329;p62"/>
          <p:cNvGrpSpPr/>
          <p:nvPr/>
        </p:nvGrpSpPr>
        <p:grpSpPr>
          <a:xfrm>
            <a:off x="6405971" y="1978932"/>
            <a:ext cx="333285" cy="349951"/>
            <a:chOff x="7548967" y="1978927"/>
            <a:chExt cx="333285" cy="349950"/>
          </a:xfrm>
        </p:grpSpPr>
        <p:sp>
          <p:nvSpPr>
            <p:cNvPr id="12330" name="Google Shape;12330;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31" name="Google Shape;12331;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32" name="Google Shape;12332;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33" name="Google Shape;12333;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34" name="Google Shape;12334;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35" name="Google Shape;12335;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36" name="Google Shape;12336;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37" name="Google Shape;12337;p62"/>
          <p:cNvGrpSpPr/>
          <p:nvPr/>
        </p:nvGrpSpPr>
        <p:grpSpPr>
          <a:xfrm>
            <a:off x="5071147" y="1978929"/>
            <a:ext cx="346515" cy="350300"/>
            <a:chOff x="6214142" y="1978927"/>
            <a:chExt cx="346515" cy="350300"/>
          </a:xfrm>
        </p:grpSpPr>
        <p:sp>
          <p:nvSpPr>
            <p:cNvPr id="12338" name="Google Shape;12338;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39" name="Google Shape;12339;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40" name="Google Shape;12340;p62"/>
          <p:cNvGrpSpPr/>
          <p:nvPr/>
        </p:nvGrpSpPr>
        <p:grpSpPr>
          <a:xfrm>
            <a:off x="5962927" y="1978549"/>
            <a:ext cx="333285" cy="350683"/>
            <a:chOff x="7105923" y="1978545"/>
            <a:chExt cx="333285" cy="350682"/>
          </a:xfrm>
        </p:grpSpPr>
        <p:sp>
          <p:nvSpPr>
            <p:cNvPr id="12341" name="Google Shape;12341;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42" name="Google Shape;12342;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43" name="Google Shape;12343;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44" name="Google Shape;12344;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45" name="Google Shape;12345;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46" name="Google Shape;12346;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47" name="Google Shape;12347;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348" name="Google Shape;12348;p62"/>
          <p:cNvSpPr/>
          <p:nvPr/>
        </p:nvSpPr>
        <p:spPr>
          <a:xfrm>
            <a:off x="5515718"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49" name="Google Shape;12349;p62"/>
          <p:cNvSpPr/>
          <p:nvPr/>
        </p:nvSpPr>
        <p:spPr>
          <a:xfrm>
            <a:off x="2961902" y="2422261"/>
            <a:ext cx="91663"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350" name="Google Shape;12350;p62"/>
          <p:cNvGrpSpPr/>
          <p:nvPr/>
        </p:nvGrpSpPr>
        <p:grpSpPr>
          <a:xfrm>
            <a:off x="2473412" y="2422357"/>
            <a:ext cx="203393" cy="351827"/>
            <a:chOff x="3616406" y="2422352"/>
            <a:chExt cx="203393" cy="351827"/>
          </a:xfrm>
        </p:grpSpPr>
        <p:sp>
          <p:nvSpPr>
            <p:cNvPr id="12351" name="Google Shape;12351;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52" name="Google Shape;12352;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53" name="Google Shape;12353;p62"/>
          <p:cNvGrpSpPr/>
          <p:nvPr/>
        </p:nvGrpSpPr>
        <p:grpSpPr>
          <a:xfrm>
            <a:off x="-264813" y="2421972"/>
            <a:ext cx="272696" cy="351827"/>
            <a:chOff x="913012" y="2421970"/>
            <a:chExt cx="272696" cy="351827"/>
          </a:xfrm>
        </p:grpSpPr>
        <p:sp>
          <p:nvSpPr>
            <p:cNvPr id="12354" name="Google Shape;12354;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55" name="Google Shape;12355;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56" name="Google Shape;12356;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57" name="Google Shape;12357;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58" name="Google Shape;12358;p62"/>
          <p:cNvGrpSpPr/>
          <p:nvPr/>
        </p:nvGrpSpPr>
        <p:grpSpPr>
          <a:xfrm>
            <a:off x="1131749" y="2422357"/>
            <a:ext cx="255649" cy="351445"/>
            <a:chOff x="2274743" y="2422352"/>
            <a:chExt cx="255649" cy="351445"/>
          </a:xfrm>
        </p:grpSpPr>
        <p:sp>
          <p:nvSpPr>
            <p:cNvPr id="12359" name="Google Shape;12359;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60" name="Google Shape;12360;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61" name="Google Shape;12361;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62" name="Google Shape;12362;p62"/>
          <p:cNvGrpSpPr/>
          <p:nvPr/>
        </p:nvGrpSpPr>
        <p:grpSpPr>
          <a:xfrm>
            <a:off x="1565723" y="2421244"/>
            <a:ext cx="246552" cy="352559"/>
            <a:chOff x="2708723" y="2421239"/>
            <a:chExt cx="246552" cy="352558"/>
          </a:xfrm>
        </p:grpSpPr>
        <p:sp>
          <p:nvSpPr>
            <p:cNvPr id="12363" name="Google Shape;12363;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64" name="Google Shape;12364;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65" name="Google Shape;12365;p62"/>
          <p:cNvGrpSpPr/>
          <p:nvPr/>
        </p:nvGrpSpPr>
        <p:grpSpPr>
          <a:xfrm>
            <a:off x="692491" y="2422354"/>
            <a:ext cx="259433" cy="350715"/>
            <a:chOff x="1835485" y="2422352"/>
            <a:chExt cx="259433" cy="350714"/>
          </a:xfrm>
        </p:grpSpPr>
        <p:sp>
          <p:nvSpPr>
            <p:cNvPr id="12366" name="Google Shape;12366;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67" name="Google Shape;12367;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68" name="Google Shape;12368;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69" name="Google Shape;12369;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70" name="Google Shape;12370;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71" name="Google Shape;12371;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72" name="Google Shape;12372;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73" name="Google Shape;12373;p62"/>
          <p:cNvGrpSpPr/>
          <p:nvPr/>
        </p:nvGrpSpPr>
        <p:grpSpPr>
          <a:xfrm>
            <a:off x="2007245" y="2422357"/>
            <a:ext cx="212489" cy="351445"/>
            <a:chOff x="3150240" y="2422352"/>
            <a:chExt cx="212489" cy="351445"/>
          </a:xfrm>
        </p:grpSpPr>
        <p:sp>
          <p:nvSpPr>
            <p:cNvPr id="12374" name="Google Shape;12374;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75" name="Google Shape;12375;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76" name="Google Shape;12376;p62"/>
          <p:cNvGrpSpPr/>
          <p:nvPr/>
        </p:nvGrpSpPr>
        <p:grpSpPr>
          <a:xfrm>
            <a:off x="224063" y="2422133"/>
            <a:ext cx="269261" cy="352051"/>
            <a:chOff x="1367060" y="2422129"/>
            <a:chExt cx="269261" cy="352050"/>
          </a:xfrm>
        </p:grpSpPr>
        <p:sp>
          <p:nvSpPr>
            <p:cNvPr id="12377" name="Google Shape;12377;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78" name="Google Shape;12378;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79" name="Google Shape;12379;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0" name="Google Shape;12380;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1" name="Google Shape;12381;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2" name="Google Shape;12382;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3" name="Google Shape;12383;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4" name="Google Shape;12384;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5" name="Google Shape;12385;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6" name="Google Shape;12386;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7" name="Google Shape;12387;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8" name="Google Shape;12388;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89" name="Google Shape;12389;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90" name="Google Shape;12390;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391" name="Google Shape;12391;p62"/>
          <p:cNvSpPr/>
          <p:nvPr/>
        </p:nvSpPr>
        <p:spPr>
          <a:xfrm>
            <a:off x="5932996" y="2425919"/>
            <a:ext cx="353355" cy="351319"/>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392" name="Google Shape;12392;p62"/>
          <p:cNvGrpSpPr/>
          <p:nvPr/>
        </p:nvGrpSpPr>
        <p:grpSpPr>
          <a:xfrm>
            <a:off x="3739695" y="2425409"/>
            <a:ext cx="274573" cy="350683"/>
            <a:chOff x="4882690" y="2425405"/>
            <a:chExt cx="274573" cy="350682"/>
          </a:xfrm>
        </p:grpSpPr>
        <p:sp>
          <p:nvSpPr>
            <p:cNvPr id="12393" name="Google Shape;12393;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94" name="Google Shape;12394;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95" name="Google Shape;12395;p62"/>
          <p:cNvGrpSpPr/>
          <p:nvPr/>
        </p:nvGrpSpPr>
        <p:grpSpPr>
          <a:xfrm>
            <a:off x="5484645" y="2443890"/>
            <a:ext cx="355993" cy="313247"/>
            <a:chOff x="6627639" y="2443884"/>
            <a:chExt cx="355993" cy="313247"/>
          </a:xfrm>
        </p:grpSpPr>
        <p:sp>
          <p:nvSpPr>
            <p:cNvPr id="12396" name="Google Shape;12396;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97" name="Google Shape;12397;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398" name="Google Shape;12398;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399" name="Google Shape;12399;p62"/>
          <p:cNvGrpSpPr/>
          <p:nvPr/>
        </p:nvGrpSpPr>
        <p:grpSpPr>
          <a:xfrm>
            <a:off x="5040455" y="2462141"/>
            <a:ext cx="351445" cy="277976"/>
            <a:chOff x="6183451" y="2462140"/>
            <a:chExt cx="351445" cy="277976"/>
          </a:xfrm>
        </p:grpSpPr>
        <p:sp>
          <p:nvSpPr>
            <p:cNvPr id="12400" name="Google Shape;12400;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01" name="Google Shape;12401;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02" name="Google Shape;12402;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03" name="Google Shape;12403;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04" name="Google Shape;12404;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05" name="Google Shape;12405;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06" name="Google Shape;12406;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07" name="Google Shape;12407;p62"/>
          <p:cNvGrpSpPr/>
          <p:nvPr/>
        </p:nvGrpSpPr>
        <p:grpSpPr>
          <a:xfrm>
            <a:off x="4592480" y="2429862"/>
            <a:ext cx="353355" cy="341299"/>
            <a:chOff x="5735477" y="2429858"/>
            <a:chExt cx="353354" cy="341299"/>
          </a:xfrm>
        </p:grpSpPr>
        <p:sp>
          <p:nvSpPr>
            <p:cNvPr id="12408" name="Google Shape;12408;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09" name="Google Shape;12409;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10" name="Google Shape;12410;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11" name="Google Shape;12411;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12" name="Google Shape;12412;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13" name="Google Shape;12413;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14" name="Google Shape;12414;p62"/>
          <p:cNvGrpSpPr/>
          <p:nvPr/>
        </p:nvGrpSpPr>
        <p:grpSpPr>
          <a:xfrm>
            <a:off x="4100741" y="2446978"/>
            <a:ext cx="405255" cy="275499"/>
            <a:chOff x="5283337" y="2478774"/>
            <a:chExt cx="358633" cy="243913"/>
          </a:xfrm>
        </p:grpSpPr>
        <p:sp>
          <p:nvSpPr>
            <p:cNvPr id="12415" name="Google Shape;12415;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16" name="Google Shape;12416;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17" name="Google Shape;12417;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18" name="Google Shape;12418;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19" name="Google Shape;12419;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0" name="Google Shape;12420;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1" name="Google Shape;12421;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2" name="Google Shape;12422;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3" name="Google Shape;12423;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4" name="Google Shape;12424;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5" name="Google Shape;12425;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6" name="Google Shape;12426;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7" name="Google Shape;12427;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8" name="Google Shape;12428;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29" name="Google Shape;12429;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30" name="Google Shape;12430;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31" name="Google Shape;12431;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32" name="Google Shape;12432;p62"/>
          <p:cNvGrpSpPr/>
          <p:nvPr/>
        </p:nvGrpSpPr>
        <p:grpSpPr>
          <a:xfrm>
            <a:off x="6821755" y="2470828"/>
            <a:ext cx="362068" cy="258671"/>
            <a:chOff x="7964753" y="2470823"/>
            <a:chExt cx="362068" cy="258670"/>
          </a:xfrm>
        </p:grpSpPr>
        <p:sp>
          <p:nvSpPr>
            <p:cNvPr id="12433" name="Google Shape;12433;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34" name="Google Shape;12434;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35" name="Google Shape;12435;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36" name="Google Shape;12436;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37" name="Google Shape;12437;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38" name="Google Shape;12438;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39" name="Google Shape;12439;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40" name="Google Shape;12440;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41" name="Google Shape;12441;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42" name="Google Shape;12442;p62"/>
          <p:cNvGrpSpPr/>
          <p:nvPr/>
        </p:nvGrpSpPr>
        <p:grpSpPr>
          <a:xfrm>
            <a:off x="6381351" y="2456449"/>
            <a:ext cx="350332" cy="288948"/>
            <a:chOff x="7524349" y="2456447"/>
            <a:chExt cx="350332" cy="288948"/>
          </a:xfrm>
        </p:grpSpPr>
        <p:sp>
          <p:nvSpPr>
            <p:cNvPr id="12443" name="Google Shape;12443;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44" name="Google Shape;12444;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45" name="Google Shape;12445;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46" name="Google Shape;12446;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47" name="Google Shape;12447;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48" name="Google Shape;12448;p62"/>
          <p:cNvGrpSpPr/>
          <p:nvPr/>
        </p:nvGrpSpPr>
        <p:grpSpPr>
          <a:xfrm>
            <a:off x="2829754" y="2894216"/>
            <a:ext cx="355231" cy="356725"/>
            <a:chOff x="3972749" y="2894211"/>
            <a:chExt cx="355230" cy="356725"/>
          </a:xfrm>
        </p:grpSpPr>
        <p:sp>
          <p:nvSpPr>
            <p:cNvPr id="12449" name="Google Shape;12449;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50" name="Google Shape;12450;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51" name="Google Shape;12451;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52" name="Google Shape;12452;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53" name="Google Shape;12453;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54" name="Google Shape;12454;p62"/>
          <p:cNvGrpSpPr/>
          <p:nvPr/>
        </p:nvGrpSpPr>
        <p:grpSpPr>
          <a:xfrm>
            <a:off x="2384803" y="2918797"/>
            <a:ext cx="355993" cy="307904"/>
            <a:chOff x="3527797" y="2918796"/>
            <a:chExt cx="355993" cy="307904"/>
          </a:xfrm>
        </p:grpSpPr>
        <p:sp>
          <p:nvSpPr>
            <p:cNvPr id="12455" name="Google Shape;12455;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56" name="Google Shape;12456;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57" name="Google Shape;12457;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58" name="Google Shape;12458;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59" name="Google Shape;12459;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60" name="Google Shape;12460;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61" name="Google Shape;12461;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62" name="Google Shape;12462;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63" name="Google Shape;12463;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64" name="Google Shape;12464;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65" name="Google Shape;12465;p62"/>
          <p:cNvGrpSpPr/>
          <p:nvPr/>
        </p:nvGrpSpPr>
        <p:grpSpPr>
          <a:xfrm>
            <a:off x="1939850" y="2920962"/>
            <a:ext cx="356375" cy="302339"/>
            <a:chOff x="3082845" y="2920959"/>
            <a:chExt cx="356375" cy="302338"/>
          </a:xfrm>
        </p:grpSpPr>
        <p:sp>
          <p:nvSpPr>
            <p:cNvPr id="12466" name="Google Shape;12466;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67" name="Google Shape;12467;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68" name="Google Shape;12468;p62"/>
          <p:cNvGrpSpPr/>
          <p:nvPr/>
        </p:nvGrpSpPr>
        <p:grpSpPr>
          <a:xfrm>
            <a:off x="1496039" y="2894944"/>
            <a:ext cx="355612" cy="355612"/>
            <a:chOff x="2639038" y="2894942"/>
            <a:chExt cx="355612" cy="355612"/>
          </a:xfrm>
        </p:grpSpPr>
        <p:sp>
          <p:nvSpPr>
            <p:cNvPr id="12469" name="Google Shape;12469;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70" name="Google Shape;12470;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71" name="Google Shape;12471;p62"/>
          <p:cNvGrpSpPr/>
          <p:nvPr/>
        </p:nvGrpSpPr>
        <p:grpSpPr>
          <a:xfrm>
            <a:off x="1051473" y="2938870"/>
            <a:ext cx="355993" cy="267767"/>
            <a:chOff x="2194468" y="2938865"/>
            <a:chExt cx="355993" cy="267766"/>
          </a:xfrm>
        </p:grpSpPr>
        <p:sp>
          <p:nvSpPr>
            <p:cNvPr id="12472" name="Google Shape;12472;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73" name="Google Shape;12473;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74" name="Google Shape;12474;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75" name="Google Shape;12475;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76" name="Google Shape;12476;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77" name="Google Shape;12477;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78" name="Google Shape;12478;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79" name="Google Shape;12479;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0" name="Google Shape;12480;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1" name="Google Shape;12481;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2" name="Google Shape;12482;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3" name="Google Shape;12483;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4" name="Google Shape;12484;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5" name="Google Shape;12485;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6" name="Google Shape;12486;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7" name="Google Shape;12487;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8" name="Google Shape;12488;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89" name="Google Shape;12489;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90" name="Google Shape;12490;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91" name="Google Shape;12491;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492" name="Google Shape;12492;p62"/>
          <p:cNvGrpSpPr/>
          <p:nvPr/>
        </p:nvGrpSpPr>
        <p:grpSpPr>
          <a:xfrm>
            <a:off x="606903" y="2894561"/>
            <a:ext cx="355993" cy="355612"/>
            <a:chOff x="1749897" y="2894561"/>
            <a:chExt cx="355993" cy="355612"/>
          </a:xfrm>
        </p:grpSpPr>
        <p:sp>
          <p:nvSpPr>
            <p:cNvPr id="12493" name="Google Shape;12493;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94" name="Google Shape;12494;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95" name="Google Shape;12495;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96" name="Google Shape;12496;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97" name="Google Shape;12497;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98" name="Google Shape;12498;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499" name="Google Shape;12499;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00" name="Google Shape;12500;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01" name="Google Shape;12501;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02" name="Google Shape;12502;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03" name="Google Shape;12503;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04" name="Google Shape;12504;p62"/>
          <p:cNvGrpSpPr/>
          <p:nvPr/>
        </p:nvGrpSpPr>
        <p:grpSpPr>
          <a:xfrm>
            <a:off x="162327" y="2894211"/>
            <a:ext cx="357520" cy="357488"/>
            <a:chOff x="1305327" y="2894211"/>
            <a:chExt cx="357520" cy="357488"/>
          </a:xfrm>
        </p:grpSpPr>
        <p:sp>
          <p:nvSpPr>
            <p:cNvPr id="12505" name="Google Shape;12505;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06" name="Google Shape;12506;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07" name="Google Shape;12507;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08" name="Google Shape;12508;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09" name="Google Shape;12509;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10" name="Google Shape;12510;p62"/>
          <p:cNvGrpSpPr/>
          <p:nvPr/>
        </p:nvGrpSpPr>
        <p:grpSpPr>
          <a:xfrm>
            <a:off x="-289049" y="2894720"/>
            <a:ext cx="364104" cy="353291"/>
            <a:chOff x="853950" y="2894720"/>
            <a:chExt cx="364104" cy="353290"/>
          </a:xfrm>
        </p:grpSpPr>
        <p:sp>
          <p:nvSpPr>
            <p:cNvPr id="12511" name="Google Shape;12511;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12" name="Google Shape;12512;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13" name="Google Shape;12513;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14" name="Google Shape;12514;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15" name="Google Shape;12515;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16" name="Google Shape;12516;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17" name="Google Shape;12517;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18" name="Google Shape;12518;p62"/>
          <p:cNvGrpSpPr/>
          <p:nvPr/>
        </p:nvGrpSpPr>
        <p:grpSpPr>
          <a:xfrm>
            <a:off x="5923553" y="2912598"/>
            <a:ext cx="352209" cy="334939"/>
            <a:chOff x="7066548" y="2912594"/>
            <a:chExt cx="352209" cy="334938"/>
          </a:xfrm>
        </p:grpSpPr>
        <p:sp>
          <p:nvSpPr>
            <p:cNvPr id="12519" name="Google Shape;12519;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20" name="Google Shape;12520;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21" name="Google Shape;12521;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22" name="Google Shape;12522;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23" name="Google Shape;12523;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24" name="Google Shape;12524;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525" name="Google Shape;12525;p62"/>
          <p:cNvSpPr/>
          <p:nvPr/>
        </p:nvSpPr>
        <p:spPr>
          <a:xfrm>
            <a:off x="5448287"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26" name="Google Shape;12526;p62"/>
          <p:cNvSpPr/>
          <p:nvPr/>
        </p:nvSpPr>
        <p:spPr>
          <a:xfrm>
            <a:off x="4991985" y="2901781"/>
            <a:ext cx="390471"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527" name="Google Shape;12527;p62"/>
          <p:cNvGrpSpPr/>
          <p:nvPr/>
        </p:nvGrpSpPr>
        <p:grpSpPr>
          <a:xfrm>
            <a:off x="6398402" y="2904807"/>
            <a:ext cx="318495" cy="352209"/>
            <a:chOff x="7541397" y="2904802"/>
            <a:chExt cx="318495" cy="352209"/>
          </a:xfrm>
        </p:grpSpPr>
        <p:sp>
          <p:nvSpPr>
            <p:cNvPr id="12528" name="Google Shape;12528;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29" name="Google Shape;12529;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30" name="Google Shape;12530;p62"/>
          <p:cNvGrpSpPr/>
          <p:nvPr/>
        </p:nvGrpSpPr>
        <p:grpSpPr>
          <a:xfrm>
            <a:off x="6860019" y="2904042"/>
            <a:ext cx="306759" cy="351445"/>
            <a:chOff x="8003015" y="2904039"/>
            <a:chExt cx="306759" cy="351445"/>
          </a:xfrm>
        </p:grpSpPr>
        <p:sp>
          <p:nvSpPr>
            <p:cNvPr id="12531" name="Google Shape;12531;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32" name="Google Shape;12532;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33" name="Google Shape;12533;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34" name="Google Shape;12534;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35" name="Google Shape;12535;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36" name="Google Shape;12536;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37" name="Google Shape;12537;p62"/>
          <p:cNvGrpSpPr/>
          <p:nvPr/>
        </p:nvGrpSpPr>
        <p:grpSpPr>
          <a:xfrm>
            <a:off x="4544774" y="2885500"/>
            <a:ext cx="369639" cy="369607"/>
            <a:chOff x="5687770" y="2885496"/>
            <a:chExt cx="369638" cy="369606"/>
          </a:xfrm>
        </p:grpSpPr>
        <p:sp>
          <p:nvSpPr>
            <p:cNvPr id="12538" name="Google Shape;12538;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39" name="Google Shape;12539;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40" name="Google Shape;12540;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41" name="Google Shape;12541;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42" name="Google Shape;12542;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43" name="Google Shape;12543;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44" name="Google Shape;12544;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45" name="Google Shape;12545;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46" name="Google Shape;12546;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47" name="Google Shape;12547;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48" name="Google Shape;12548;p62"/>
          <p:cNvGrpSpPr/>
          <p:nvPr/>
        </p:nvGrpSpPr>
        <p:grpSpPr>
          <a:xfrm>
            <a:off x="3738964" y="2904807"/>
            <a:ext cx="156417" cy="349537"/>
            <a:chOff x="4881958" y="2904802"/>
            <a:chExt cx="156417" cy="349537"/>
          </a:xfrm>
        </p:grpSpPr>
        <p:sp>
          <p:nvSpPr>
            <p:cNvPr id="12549" name="Google Shape;12549;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50" name="Google Shape;12550;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51" name="Google Shape;12551;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52" name="Google Shape;12552;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53" name="Google Shape;12553;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54" name="Google Shape;12554;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55" name="Google Shape;12555;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56" name="Google Shape;12556;p62"/>
          <p:cNvGrpSpPr/>
          <p:nvPr/>
        </p:nvGrpSpPr>
        <p:grpSpPr>
          <a:xfrm>
            <a:off x="4087323" y="2886518"/>
            <a:ext cx="371133" cy="367443"/>
            <a:chOff x="5230318" y="2886514"/>
            <a:chExt cx="371133" cy="367443"/>
          </a:xfrm>
        </p:grpSpPr>
        <p:sp>
          <p:nvSpPr>
            <p:cNvPr id="12557" name="Google Shape;12557;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58" name="Google Shape;12558;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59" name="Google Shape;12559;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60" name="Google Shape;12560;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61" name="Google Shape;12561;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62" name="Google Shape;12562;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63" name="Google Shape;12563;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64" name="Google Shape;12564;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65" name="Google Shape;12565;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66" name="Google Shape;12566;p62"/>
          <p:cNvGrpSpPr/>
          <p:nvPr/>
        </p:nvGrpSpPr>
        <p:grpSpPr>
          <a:xfrm>
            <a:off x="4605362" y="3434583"/>
            <a:ext cx="352591" cy="182561"/>
            <a:chOff x="5748358" y="3434578"/>
            <a:chExt cx="352590" cy="182561"/>
          </a:xfrm>
        </p:grpSpPr>
        <p:sp>
          <p:nvSpPr>
            <p:cNvPr id="12567" name="Google Shape;12567;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68" name="Google Shape;12568;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69" name="Google Shape;12569;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70" name="Google Shape;12570;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71" name="Google Shape;12571;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72" name="Google Shape;12572;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73" name="Google Shape;12573;p62"/>
          <p:cNvGrpSpPr/>
          <p:nvPr/>
        </p:nvGrpSpPr>
        <p:grpSpPr>
          <a:xfrm>
            <a:off x="-280717" y="4274774"/>
            <a:ext cx="341204" cy="359301"/>
            <a:chOff x="862283" y="4274771"/>
            <a:chExt cx="341204" cy="359301"/>
          </a:xfrm>
        </p:grpSpPr>
        <p:sp>
          <p:nvSpPr>
            <p:cNvPr id="12574" name="Google Shape;12574;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75" name="Google Shape;12575;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76" name="Google Shape;12576;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77" name="Google Shape;12577;p62"/>
          <p:cNvGrpSpPr/>
          <p:nvPr/>
        </p:nvGrpSpPr>
        <p:grpSpPr>
          <a:xfrm>
            <a:off x="253962" y="4287371"/>
            <a:ext cx="301861" cy="332871"/>
            <a:chOff x="1396957" y="4287365"/>
            <a:chExt cx="301861" cy="332871"/>
          </a:xfrm>
        </p:grpSpPr>
        <p:sp>
          <p:nvSpPr>
            <p:cNvPr id="12578" name="Google Shape;12578;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79" name="Google Shape;12579;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0" name="Google Shape;12580;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1" name="Google Shape;12581;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2" name="Google Shape;12582;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3" name="Google Shape;12583;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4" name="Google Shape;12584;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5" name="Google Shape;12585;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6" name="Google Shape;12586;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7" name="Google Shape;12587;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8" name="Google Shape;12588;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89" name="Google Shape;12589;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90" name="Google Shape;12590;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91" name="Google Shape;12591;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92" name="Google Shape;12592;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593" name="Google Shape;12593;p62"/>
          <p:cNvGrpSpPr/>
          <p:nvPr/>
        </p:nvGrpSpPr>
        <p:grpSpPr>
          <a:xfrm>
            <a:off x="722384" y="4277508"/>
            <a:ext cx="396131" cy="355612"/>
            <a:chOff x="1865381" y="4277506"/>
            <a:chExt cx="396131" cy="355612"/>
          </a:xfrm>
        </p:grpSpPr>
        <p:sp>
          <p:nvSpPr>
            <p:cNvPr id="12594" name="Google Shape;12594;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95" name="Google Shape;12595;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96" name="Google Shape;12596;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97" name="Google Shape;12597;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98" name="Google Shape;12598;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599" name="Google Shape;12599;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600" name="Google Shape;12600;p62"/>
          <p:cNvGrpSpPr/>
          <p:nvPr/>
        </p:nvGrpSpPr>
        <p:grpSpPr>
          <a:xfrm>
            <a:off x="1268828" y="4304005"/>
            <a:ext cx="334399" cy="299953"/>
            <a:chOff x="2411823" y="4303999"/>
            <a:chExt cx="334398" cy="299953"/>
          </a:xfrm>
        </p:grpSpPr>
        <p:sp>
          <p:nvSpPr>
            <p:cNvPr id="12601" name="Google Shape;12601;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02" name="Google Shape;12602;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03" name="Google Shape;12603;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04" name="Google Shape;12604;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05" name="Google Shape;12605;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06" name="Google Shape;12606;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07" name="Google Shape;12607;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608" name="Google Shape;12608;p62"/>
          <p:cNvGrpSpPr/>
          <p:nvPr/>
        </p:nvGrpSpPr>
        <p:grpSpPr>
          <a:xfrm>
            <a:off x="1760342" y="4279034"/>
            <a:ext cx="382519" cy="350683"/>
            <a:chOff x="2903337" y="4279032"/>
            <a:chExt cx="382519" cy="350682"/>
          </a:xfrm>
        </p:grpSpPr>
        <p:sp>
          <p:nvSpPr>
            <p:cNvPr id="12609" name="Google Shape;12609;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0" name="Google Shape;12610;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1" name="Google Shape;12611;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2" name="Google Shape;12612;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3" name="Google Shape;12613;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4" name="Google Shape;12614;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5" name="Google Shape;12615;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6" name="Google Shape;12616;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7" name="Google Shape;12617;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8" name="Google Shape;12618;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19" name="Google Shape;12619;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20" name="Google Shape;12620;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21" name="Google Shape;12621;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22" name="Google Shape;12622;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23" name="Google Shape;12623;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624" name="Google Shape;12624;p62"/>
          <p:cNvGrpSpPr/>
          <p:nvPr/>
        </p:nvGrpSpPr>
        <p:grpSpPr>
          <a:xfrm>
            <a:off x="2790343" y="4315773"/>
            <a:ext cx="383632" cy="276449"/>
            <a:chOff x="3933342" y="4315767"/>
            <a:chExt cx="383632" cy="276449"/>
          </a:xfrm>
        </p:grpSpPr>
        <p:sp>
          <p:nvSpPr>
            <p:cNvPr id="12625" name="Google Shape;12625;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26" name="Google Shape;12626;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27" name="Google Shape;12627;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28" name="Google Shape;12628;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29" name="Google Shape;12629;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30" name="Google Shape;12630;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631" name="Google Shape;12631;p62"/>
          <p:cNvGrpSpPr/>
          <p:nvPr/>
        </p:nvGrpSpPr>
        <p:grpSpPr>
          <a:xfrm>
            <a:off x="2298070" y="4302511"/>
            <a:ext cx="337069" cy="302593"/>
            <a:chOff x="3441065" y="4302505"/>
            <a:chExt cx="337069" cy="302593"/>
          </a:xfrm>
        </p:grpSpPr>
        <p:sp>
          <p:nvSpPr>
            <p:cNvPr id="12632" name="Google Shape;12632;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33" name="Google Shape;12633;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34" name="Google Shape;12634;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35" name="Google Shape;12635;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36" name="Google Shape;12636;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37" name="Google Shape;12637;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38" name="Google Shape;12638;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39" name="Google Shape;12639;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40" name="Google Shape;12640;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41" name="Google Shape;12641;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42" name="Google Shape;12642;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43" name="Google Shape;12643;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44" name="Google Shape;12644;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645" name="Google Shape;12645;p62"/>
          <p:cNvGrpSpPr/>
          <p:nvPr/>
        </p:nvGrpSpPr>
        <p:grpSpPr>
          <a:xfrm>
            <a:off x="2389345" y="3362638"/>
            <a:ext cx="339328" cy="336275"/>
            <a:chOff x="3532345" y="3362635"/>
            <a:chExt cx="339328" cy="336274"/>
          </a:xfrm>
        </p:grpSpPr>
        <p:sp>
          <p:nvSpPr>
            <p:cNvPr id="12646" name="Google Shape;12646;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47" name="Google Shape;12647;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48" name="Google Shape;12648;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49" name="Google Shape;1264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50" name="Google Shape;12650;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651" name="Google Shape;12651;p62"/>
          <p:cNvSpPr/>
          <p:nvPr/>
        </p:nvSpPr>
        <p:spPr>
          <a:xfrm>
            <a:off x="2825970" y="3349949"/>
            <a:ext cx="359015" cy="358443"/>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652" name="Google Shape;12652;p62"/>
          <p:cNvGrpSpPr/>
          <p:nvPr/>
        </p:nvGrpSpPr>
        <p:grpSpPr>
          <a:xfrm>
            <a:off x="740961" y="3808705"/>
            <a:ext cx="162873" cy="351445"/>
            <a:chOff x="1883955" y="3808700"/>
            <a:chExt cx="162873" cy="351445"/>
          </a:xfrm>
        </p:grpSpPr>
        <p:sp>
          <p:nvSpPr>
            <p:cNvPr id="12653" name="Google Shape;12653;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54" name="Google Shape;12654;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655" name="Google Shape;12655;p62"/>
          <p:cNvGrpSpPr/>
          <p:nvPr/>
        </p:nvGrpSpPr>
        <p:grpSpPr>
          <a:xfrm>
            <a:off x="-203841" y="3809212"/>
            <a:ext cx="192007" cy="351319"/>
            <a:chOff x="939156" y="3809209"/>
            <a:chExt cx="192007" cy="351318"/>
          </a:xfrm>
        </p:grpSpPr>
        <p:sp>
          <p:nvSpPr>
            <p:cNvPr id="12656" name="Google Shape;12656;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57" name="Google Shape;12657;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658" name="Google Shape;12658;p62"/>
          <p:cNvGrpSpPr/>
          <p:nvPr/>
        </p:nvGrpSpPr>
        <p:grpSpPr>
          <a:xfrm>
            <a:off x="1163172" y="3809850"/>
            <a:ext cx="193915" cy="349155"/>
            <a:chOff x="2306167" y="3809845"/>
            <a:chExt cx="193915" cy="349155"/>
          </a:xfrm>
        </p:grpSpPr>
        <p:sp>
          <p:nvSpPr>
            <p:cNvPr id="12659" name="Google Shape;12659;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60" name="Google Shape;12660;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61" name="Google Shape;12661;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62" name="Google Shape;12662;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63" name="Google Shape;12663;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64" name="Google Shape;12664;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65" name="Google Shape;12665;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666" name="Google Shape;12666;p62"/>
          <p:cNvGrpSpPr/>
          <p:nvPr/>
        </p:nvGrpSpPr>
        <p:grpSpPr>
          <a:xfrm>
            <a:off x="180906" y="3807177"/>
            <a:ext cx="356343" cy="356757"/>
            <a:chOff x="1323901" y="3807173"/>
            <a:chExt cx="356343" cy="356757"/>
          </a:xfrm>
        </p:grpSpPr>
        <p:sp>
          <p:nvSpPr>
            <p:cNvPr id="12667" name="Google Shape;12667;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68" name="Google Shape;12668;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69" name="Google Shape;12669;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0" name="Google Shape;12670;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1" name="Google Shape;12671;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2" name="Google Shape;12672;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3" name="Google Shape;12673;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4" name="Google Shape;12674;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5" name="Google Shape;12675;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6" name="Google Shape;12676;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7" name="Google Shape;12677;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8" name="Google Shape;12678;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79" name="Google Shape;12679;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0" name="Google Shape;12680;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1" name="Google Shape;12681;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2" name="Google Shape;12682;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3" name="Google Shape;12683;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4" name="Google Shape;12684;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5" name="Google Shape;12685;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6" name="Google Shape;12686;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7" name="Google Shape;12687;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8" name="Google Shape;12688;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89" name="Google Shape;12689;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90" name="Google Shape;12690;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691" name="Google Shape;12691;p62"/>
          <p:cNvSpPr/>
          <p:nvPr/>
        </p:nvSpPr>
        <p:spPr>
          <a:xfrm>
            <a:off x="1644477" y="3804915"/>
            <a:ext cx="89023"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692" name="Google Shape;12692;p62"/>
          <p:cNvGrpSpPr/>
          <p:nvPr/>
        </p:nvGrpSpPr>
        <p:grpSpPr>
          <a:xfrm>
            <a:off x="-283735" y="3353923"/>
            <a:ext cx="306759" cy="351445"/>
            <a:chOff x="859262" y="3353920"/>
            <a:chExt cx="306759" cy="351445"/>
          </a:xfrm>
        </p:grpSpPr>
        <p:sp>
          <p:nvSpPr>
            <p:cNvPr id="12693" name="Google Shape;12693;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94" name="Google Shape;12694;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95" name="Google Shape;12695;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96" name="Google Shape;12696;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697" name="Google Shape;12697;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698" name="Google Shape;12698;p62"/>
          <p:cNvSpPr/>
          <p:nvPr/>
        </p:nvSpPr>
        <p:spPr>
          <a:xfrm>
            <a:off x="172924" y="3360634"/>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699" name="Google Shape;12699;p62"/>
          <p:cNvGrpSpPr/>
          <p:nvPr/>
        </p:nvGrpSpPr>
        <p:grpSpPr>
          <a:xfrm>
            <a:off x="2824439" y="3837105"/>
            <a:ext cx="364708" cy="295405"/>
            <a:chOff x="3967437" y="3837102"/>
            <a:chExt cx="364708" cy="295405"/>
          </a:xfrm>
        </p:grpSpPr>
        <p:sp>
          <p:nvSpPr>
            <p:cNvPr id="12700" name="Google Shape;12700;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01" name="Google Shape;12701;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02" name="Google Shape;12702;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03" name="Google Shape;12703;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04" name="Google Shape;12704;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705" name="Google Shape;12705;p62"/>
          <p:cNvSpPr/>
          <p:nvPr/>
        </p:nvSpPr>
        <p:spPr>
          <a:xfrm>
            <a:off x="2073527" y="3807943"/>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06" name="Google Shape;12706;p62"/>
          <p:cNvSpPr/>
          <p:nvPr/>
        </p:nvSpPr>
        <p:spPr>
          <a:xfrm>
            <a:off x="2326471" y="3828203"/>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07" name="Google Shape;12707;p62"/>
          <p:cNvSpPr/>
          <p:nvPr/>
        </p:nvSpPr>
        <p:spPr>
          <a:xfrm>
            <a:off x="4171611" y="3818562"/>
            <a:ext cx="324188" cy="324539"/>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708" name="Google Shape;12708;p62"/>
          <p:cNvGrpSpPr/>
          <p:nvPr/>
        </p:nvGrpSpPr>
        <p:grpSpPr>
          <a:xfrm>
            <a:off x="4668833" y="3806453"/>
            <a:ext cx="283743" cy="308444"/>
            <a:chOff x="5964227" y="3858701"/>
            <a:chExt cx="283743" cy="308444"/>
          </a:xfrm>
        </p:grpSpPr>
        <p:sp>
          <p:nvSpPr>
            <p:cNvPr id="12709" name="Google Shape;12709;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10" name="Google Shape;12710;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11" name="Google Shape;12711;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12" name="Google Shape;12712;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713" name="Google Shape;12713;p62"/>
          <p:cNvGrpSpPr/>
          <p:nvPr/>
        </p:nvGrpSpPr>
        <p:grpSpPr>
          <a:xfrm>
            <a:off x="5100510" y="3873077"/>
            <a:ext cx="320372" cy="213603"/>
            <a:chOff x="6395908" y="3873073"/>
            <a:chExt cx="320372" cy="213602"/>
          </a:xfrm>
        </p:grpSpPr>
        <p:sp>
          <p:nvSpPr>
            <p:cNvPr id="12714" name="Google Shape;12714;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15" name="Google Shape;12715;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16" name="Google Shape;12716;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17" name="Google Shape;12717;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18" name="Google Shape;12718;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19" name="Google Shape;12719;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20" name="Google Shape;12720;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21" name="Google Shape;12721;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22" name="Google Shape;12722;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23" name="Google Shape;12723;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724" name="Google Shape;12724;p62"/>
          <p:cNvGrpSpPr/>
          <p:nvPr/>
        </p:nvGrpSpPr>
        <p:grpSpPr>
          <a:xfrm>
            <a:off x="6119892" y="3802818"/>
            <a:ext cx="357139" cy="352019"/>
            <a:chOff x="7415290" y="3802816"/>
            <a:chExt cx="357138" cy="352018"/>
          </a:xfrm>
        </p:grpSpPr>
        <p:sp>
          <p:nvSpPr>
            <p:cNvPr id="12725" name="Google Shape;12725;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26" name="Google Shape;12726;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27" name="Google Shape;12727;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28" name="Google Shape;12728;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29" name="Google Shape;12729;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30" name="Google Shape;12730;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31" name="Google Shape;12731;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32" name="Google Shape;12732;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733" name="Google Shape;12733;p62"/>
          <p:cNvGrpSpPr/>
          <p:nvPr/>
        </p:nvGrpSpPr>
        <p:grpSpPr>
          <a:xfrm>
            <a:off x="5594317" y="3833419"/>
            <a:ext cx="355231" cy="293401"/>
            <a:chOff x="6889712" y="3833413"/>
            <a:chExt cx="355230" cy="293401"/>
          </a:xfrm>
        </p:grpSpPr>
        <p:sp>
          <p:nvSpPr>
            <p:cNvPr id="12734" name="Google Shape;12734;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35" name="Google Shape;12735;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36" name="Google Shape;12736;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37" name="Google Shape;12737;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38" name="Google Shape;12738;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739" name="Google Shape;12739;p62"/>
          <p:cNvGrpSpPr/>
          <p:nvPr/>
        </p:nvGrpSpPr>
        <p:grpSpPr>
          <a:xfrm>
            <a:off x="6564157" y="3835870"/>
            <a:ext cx="282319" cy="337168"/>
            <a:chOff x="1635875" y="237775"/>
            <a:chExt cx="4370250" cy="5219325"/>
          </a:xfrm>
        </p:grpSpPr>
        <p:sp>
          <p:nvSpPr>
            <p:cNvPr id="12740" name="Google Shape;12740;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41" name="Google Shape;12741;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742" name="Google Shape;12742;p62"/>
          <p:cNvGrpSpPr/>
          <p:nvPr/>
        </p:nvGrpSpPr>
        <p:grpSpPr>
          <a:xfrm>
            <a:off x="1960968" y="3361142"/>
            <a:ext cx="297887" cy="337579"/>
            <a:chOff x="3103963" y="3361140"/>
            <a:chExt cx="297886" cy="337578"/>
          </a:xfrm>
        </p:grpSpPr>
        <p:sp>
          <p:nvSpPr>
            <p:cNvPr id="12743" name="Google Shape;12743;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44" name="Google Shape;12744;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45" name="Google Shape;12745;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46" name="Google Shape;12746;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47" name="Google Shape;12747;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48" name="Google Shape;12748;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49" name="Google Shape;12749;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0" name="Google Shape;12750;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1" name="Google Shape;12751;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2" name="Google Shape;12752;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3" name="Google Shape;12753;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4" name="Google Shape;12754;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5" name="Google Shape;12755;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6" name="Google Shape;12756;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7" name="Google Shape;12757;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8" name="Google Shape;12758;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59" name="Google Shape;12759;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60" name="Google Shape;1276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61" name="Google Shape;1276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62" name="Google Shape;1276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63" name="Google Shape;12763;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64" name="Google Shape;12764;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65" name="Google Shape;12765;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66" name="Google Shape;1276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767" name="Google Shape;12767;p62"/>
          <p:cNvGrpSpPr/>
          <p:nvPr/>
        </p:nvGrpSpPr>
        <p:grpSpPr>
          <a:xfrm>
            <a:off x="1524826" y="3361114"/>
            <a:ext cx="273047" cy="337801"/>
            <a:chOff x="2667821" y="3361108"/>
            <a:chExt cx="273046" cy="337801"/>
          </a:xfrm>
        </p:grpSpPr>
        <p:sp>
          <p:nvSpPr>
            <p:cNvPr id="12768" name="Google Shape;12768;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69" name="Google Shape;12769;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0" name="Google Shape;12770;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1" name="Google Shape;12771;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2" name="Google Shape;12772;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3" name="Google Shape;12773;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4" name="Google Shape;12774;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5" name="Google Shape;12775;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6" name="Google Shape;12776;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7" name="Google Shape;12777;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8" name="Google Shape;12778;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79" name="Google Shape;12779;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80" name="Google Shape;12780;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81" name="Google Shape;12781;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82" name="Google Shape;12782;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83" name="Google Shape;12783;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84" name="Google Shape;12784;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85" name="Google Shape;12785;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86" name="Google Shape;12786;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787" name="Google Shape;12787;p62"/>
          <p:cNvGrpSpPr/>
          <p:nvPr/>
        </p:nvGrpSpPr>
        <p:grpSpPr>
          <a:xfrm>
            <a:off x="1069472" y="3360313"/>
            <a:ext cx="282715" cy="338660"/>
            <a:chOff x="2212469" y="3360313"/>
            <a:chExt cx="282715" cy="338660"/>
          </a:xfrm>
        </p:grpSpPr>
        <p:sp>
          <p:nvSpPr>
            <p:cNvPr id="12788" name="Google Shape;12788;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89" name="Google Shape;12789;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90" name="Google Shape;12790;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791" name="Google Shape;12791;p62"/>
          <p:cNvGrpSpPr/>
          <p:nvPr/>
        </p:nvGrpSpPr>
        <p:grpSpPr>
          <a:xfrm>
            <a:off x="625824" y="3361114"/>
            <a:ext cx="278739" cy="339073"/>
            <a:chOff x="1768821" y="3361108"/>
            <a:chExt cx="278739" cy="339073"/>
          </a:xfrm>
        </p:grpSpPr>
        <p:sp>
          <p:nvSpPr>
            <p:cNvPr id="12792" name="Google Shape;12792;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93" name="Google Shape;12793;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94" name="Google Shape;12794;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95" name="Google Shape;12795;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96" name="Google Shape;12796;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97" name="Google Shape;12797;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98" name="Google Shape;12798;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799" name="Google Shape;12799;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00" name="Google Shape;12800;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01" name="Google Shape;12801;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02" name="Google Shape;12802;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03" name="Google Shape;12803;p62"/>
          <p:cNvGrpSpPr/>
          <p:nvPr/>
        </p:nvGrpSpPr>
        <p:grpSpPr>
          <a:xfrm>
            <a:off x="4194887" y="3336877"/>
            <a:ext cx="307141" cy="376827"/>
            <a:chOff x="5337883" y="3336873"/>
            <a:chExt cx="307141" cy="376826"/>
          </a:xfrm>
        </p:grpSpPr>
        <p:sp>
          <p:nvSpPr>
            <p:cNvPr id="12804" name="Google Shape;12804;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05" name="Google Shape;12805;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06" name="Google Shape;12806;p62"/>
          <p:cNvGrpSpPr/>
          <p:nvPr/>
        </p:nvGrpSpPr>
        <p:grpSpPr>
          <a:xfrm>
            <a:off x="3740841" y="3337260"/>
            <a:ext cx="323425" cy="377557"/>
            <a:chOff x="4883835" y="3337255"/>
            <a:chExt cx="323425" cy="377557"/>
          </a:xfrm>
        </p:grpSpPr>
        <p:sp>
          <p:nvSpPr>
            <p:cNvPr id="12807" name="Google Shape;12807;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08" name="Google Shape;12808;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09" name="Google Shape;12809;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10" name="Google Shape;12810;p62"/>
          <p:cNvGrpSpPr/>
          <p:nvPr/>
        </p:nvGrpSpPr>
        <p:grpSpPr>
          <a:xfrm>
            <a:off x="5050314" y="3407289"/>
            <a:ext cx="352591" cy="237488"/>
            <a:chOff x="6193310" y="3407289"/>
            <a:chExt cx="352590" cy="237488"/>
          </a:xfrm>
        </p:grpSpPr>
        <p:sp>
          <p:nvSpPr>
            <p:cNvPr id="12811" name="Google Shape;12811;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12" name="Google Shape;12812;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13" name="Google Shape;12813;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14" name="Google Shape;12814;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15" name="Google Shape;12815;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16" name="Google Shape;12816;p62"/>
          <p:cNvGrpSpPr/>
          <p:nvPr/>
        </p:nvGrpSpPr>
        <p:grpSpPr>
          <a:xfrm>
            <a:off x="5494122" y="3397843"/>
            <a:ext cx="353735" cy="254504"/>
            <a:chOff x="6637117" y="3397843"/>
            <a:chExt cx="353735" cy="254504"/>
          </a:xfrm>
        </p:grpSpPr>
        <p:sp>
          <p:nvSpPr>
            <p:cNvPr id="12817" name="Google Shape;12817;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18" name="Google Shape;12818;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19" name="Google Shape;12819;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20" name="Google Shape;12820;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21" name="Google Shape;12821;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22" name="Google Shape;12822;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23" name="Google Shape;12823;p62"/>
          <p:cNvGrpSpPr/>
          <p:nvPr/>
        </p:nvGrpSpPr>
        <p:grpSpPr>
          <a:xfrm>
            <a:off x="5932999" y="3349531"/>
            <a:ext cx="360637" cy="352336"/>
            <a:chOff x="7075994" y="3349531"/>
            <a:chExt cx="360637" cy="352336"/>
          </a:xfrm>
        </p:grpSpPr>
        <p:sp>
          <p:nvSpPr>
            <p:cNvPr id="12824" name="Google Shape;12824;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25" name="Google Shape;12825;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26" name="Google Shape;12826;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27" name="Google Shape;12827;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28" name="Google Shape;12828;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29" name="Google Shape;12829;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30" name="Google Shape;12830;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31" name="Google Shape;12831;p62"/>
          <p:cNvGrpSpPr/>
          <p:nvPr/>
        </p:nvGrpSpPr>
        <p:grpSpPr>
          <a:xfrm>
            <a:off x="6508989" y="3349187"/>
            <a:ext cx="107183" cy="352399"/>
            <a:chOff x="7651983" y="3349181"/>
            <a:chExt cx="107183" cy="352399"/>
          </a:xfrm>
        </p:grpSpPr>
        <p:sp>
          <p:nvSpPr>
            <p:cNvPr id="12832" name="Google Shape;12832;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33" name="Google Shape;12833;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34" name="Google Shape;12834;p62"/>
          <p:cNvGrpSpPr/>
          <p:nvPr/>
        </p:nvGrpSpPr>
        <p:grpSpPr>
          <a:xfrm>
            <a:off x="6830473" y="3382322"/>
            <a:ext cx="352591" cy="287072"/>
            <a:chOff x="7973468" y="3382322"/>
            <a:chExt cx="352590" cy="287072"/>
          </a:xfrm>
        </p:grpSpPr>
        <p:sp>
          <p:nvSpPr>
            <p:cNvPr id="12835" name="Google Shape;12835;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36" name="Google Shape;12836;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37" name="Google Shape;12837;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38" name="Google Shape;12838;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39" name="Google Shape;12839;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40" name="Google Shape;12840;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41" name="Google Shape;12841;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42" name="Google Shape;12842;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43" name="Google Shape;12843;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44" name="Google Shape;12844;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45" name="Google Shape;12845;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46" name="Google Shape;12846;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50"/>
        <p:cNvGrpSpPr/>
        <p:nvPr/>
      </p:nvGrpSpPr>
      <p:grpSpPr>
        <a:xfrm>
          <a:off x="0" y="0"/>
          <a:ext cx="0" cy="0"/>
          <a:chOff x="0" y="0"/>
          <a:chExt cx="0" cy="0"/>
        </a:xfrm>
      </p:grpSpPr>
      <p:sp>
        <p:nvSpPr>
          <p:cNvPr id="12851" name="Google Shape;12851;p63"/>
          <p:cNvSpPr txBox="1">
            <a:spLocks noGrp="1"/>
          </p:cNvSpPr>
          <p:nvPr>
            <p:ph type="title" idx="4294967295"/>
          </p:nvPr>
        </p:nvSpPr>
        <p:spPr>
          <a:xfrm>
            <a:off x="-74898" y="933450"/>
            <a:ext cx="7047300" cy="482400"/>
          </a:xfrm>
          <a:prstGeom prst="rect">
            <a:avLst/>
          </a:prstGeom>
        </p:spPr>
        <p:txBody>
          <a:bodyPr spcFirstLastPara="1" wrap="square" lIns="91425" tIns="91425" rIns="91425" bIns="91425" anchor="t" anchorCtr="0">
            <a:noAutofit/>
          </a:bodyPr>
          <a:lstStyle/>
          <a:p>
            <a:pPr>
              <a:buClr>
                <a:srgbClr val="000000"/>
              </a:buClr>
              <a:buSzPts val="1100"/>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52" name="Google Shape;12852;p63"/>
          <p:cNvGrpSpPr/>
          <p:nvPr/>
        </p:nvGrpSpPr>
        <p:grpSpPr>
          <a:xfrm>
            <a:off x="-293323" y="1500658"/>
            <a:ext cx="347872" cy="347488"/>
            <a:chOff x="849677" y="1500658"/>
            <a:chExt cx="347872" cy="347488"/>
          </a:xfrm>
        </p:grpSpPr>
        <p:sp>
          <p:nvSpPr>
            <p:cNvPr id="12853" name="Google Shape;12853;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54" name="Google Shape;12854;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55" name="Google Shape;12855;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56" name="Google Shape;12856;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57" name="Google Shape;12857;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58" name="Google Shape;12858;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59" name="Google Shape;12859;p63"/>
          <p:cNvGrpSpPr/>
          <p:nvPr/>
        </p:nvGrpSpPr>
        <p:grpSpPr>
          <a:xfrm>
            <a:off x="272853" y="1500658"/>
            <a:ext cx="315872" cy="347488"/>
            <a:chOff x="1415853" y="1500658"/>
            <a:chExt cx="315872" cy="347488"/>
          </a:xfrm>
        </p:grpSpPr>
        <p:sp>
          <p:nvSpPr>
            <p:cNvPr id="12860" name="Google Shape;12860;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61" name="Google Shape;12861;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62" name="Google Shape;12862;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63" name="Google Shape;12863;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64" name="Google Shape;12864;p63"/>
          <p:cNvGrpSpPr/>
          <p:nvPr/>
        </p:nvGrpSpPr>
        <p:grpSpPr>
          <a:xfrm>
            <a:off x="3554389" y="1500658"/>
            <a:ext cx="347520" cy="347104"/>
            <a:chOff x="4697389" y="1500658"/>
            <a:chExt cx="347520" cy="347104"/>
          </a:xfrm>
        </p:grpSpPr>
        <p:sp>
          <p:nvSpPr>
            <p:cNvPr id="12865" name="Google Shape;12865;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66" name="Google Shape;12866;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67" name="Google Shape;12867;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68" name="Google Shape;12868;p63"/>
          <p:cNvGrpSpPr/>
          <p:nvPr/>
        </p:nvGrpSpPr>
        <p:grpSpPr>
          <a:xfrm>
            <a:off x="2460533" y="1964946"/>
            <a:ext cx="347520" cy="353760"/>
            <a:chOff x="3603533" y="1964946"/>
            <a:chExt cx="347520" cy="353760"/>
          </a:xfrm>
        </p:grpSpPr>
        <p:sp>
          <p:nvSpPr>
            <p:cNvPr id="12869" name="Google Shape;12869;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70" name="Google Shape;12870;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71" name="Google Shape;12871;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72" name="Google Shape;12872;p63"/>
          <p:cNvGrpSpPr/>
          <p:nvPr/>
        </p:nvGrpSpPr>
        <p:grpSpPr>
          <a:xfrm>
            <a:off x="807765" y="1964338"/>
            <a:ext cx="357792" cy="352448"/>
            <a:chOff x="1950765" y="1964338"/>
            <a:chExt cx="357792" cy="352448"/>
          </a:xfrm>
        </p:grpSpPr>
        <p:sp>
          <p:nvSpPr>
            <p:cNvPr id="12873" name="Google Shape;12873;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74" name="Google Shape;12874;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75" name="Google Shape;12875;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76" name="Google Shape;12876;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77" name="Google Shape;12877;p63"/>
          <p:cNvGrpSpPr/>
          <p:nvPr/>
        </p:nvGrpSpPr>
        <p:grpSpPr>
          <a:xfrm>
            <a:off x="6292629" y="1964690"/>
            <a:ext cx="367712" cy="353248"/>
            <a:chOff x="7435629" y="1964690"/>
            <a:chExt cx="367712" cy="353248"/>
          </a:xfrm>
        </p:grpSpPr>
        <p:sp>
          <p:nvSpPr>
            <p:cNvPr id="12878" name="Google Shape;12878;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79" name="Google Shape;12879;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80" name="Google Shape;12880;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81" name="Google Shape;12881;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82" name="Google Shape;12882;p63"/>
          <p:cNvGrpSpPr/>
          <p:nvPr/>
        </p:nvGrpSpPr>
        <p:grpSpPr>
          <a:xfrm>
            <a:off x="1369749" y="1965042"/>
            <a:ext cx="333024" cy="352896"/>
            <a:chOff x="2512749" y="1965042"/>
            <a:chExt cx="333024" cy="352896"/>
          </a:xfrm>
        </p:grpSpPr>
        <p:sp>
          <p:nvSpPr>
            <p:cNvPr id="12883" name="Google Shape;12883;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84" name="Google Shape;12884;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85" name="Google Shape;12885;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86" name="Google Shape;12886;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87" name="Google Shape;12887;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88" name="Google Shape;12888;p63"/>
          <p:cNvGrpSpPr/>
          <p:nvPr/>
        </p:nvGrpSpPr>
        <p:grpSpPr>
          <a:xfrm>
            <a:off x="255317" y="1981778"/>
            <a:ext cx="365792" cy="335392"/>
            <a:chOff x="1398317" y="1981778"/>
            <a:chExt cx="365792" cy="335392"/>
          </a:xfrm>
        </p:grpSpPr>
        <p:sp>
          <p:nvSpPr>
            <p:cNvPr id="12889" name="Google Shape;12889;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90" name="Google Shape;12890;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91" name="Google Shape;12891;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92" name="Google Shape;12892;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93" name="Google Shape;12893;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94" name="Google Shape;12894;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95" name="Google Shape;12895;p63"/>
          <p:cNvGrpSpPr/>
          <p:nvPr/>
        </p:nvGrpSpPr>
        <p:grpSpPr>
          <a:xfrm>
            <a:off x="1909237" y="2003570"/>
            <a:ext cx="353600" cy="314752"/>
            <a:chOff x="3052237" y="2003570"/>
            <a:chExt cx="353600" cy="314752"/>
          </a:xfrm>
        </p:grpSpPr>
        <p:sp>
          <p:nvSpPr>
            <p:cNvPr id="12896" name="Google Shape;12896;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97" name="Google Shape;12897;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898" name="Google Shape;12898;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899" name="Google Shape;12899;p63"/>
          <p:cNvGrpSpPr/>
          <p:nvPr/>
        </p:nvGrpSpPr>
        <p:grpSpPr>
          <a:xfrm>
            <a:off x="261013" y="2958066"/>
            <a:ext cx="368096" cy="223968"/>
            <a:chOff x="1404013" y="2958066"/>
            <a:chExt cx="368096" cy="223968"/>
          </a:xfrm>
        </p:grpSpPr>
        <p:sp>
          <p:nvSpPr>
            <p:cNvPr id="12900" name="Google Shape;12900;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01" name="Google Shape;12901;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902" name="Google Shape;12902;p63"/>
          <p:cNvSpPr/>
          <p:nvPr/>
        </p:nvSpPr>
        <p:spPr>
          <a:xfrm>
            <a:off x="3004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03" name="Google Shape;12903;p63"/>
          <p:cNvSpPr/>
          <p:nvPr/>
        </p:nvSpPr>
        <p:spPr>
          <a:xfrm>
            <a:off x="-262859"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904" name="Google Shape;12904;p63"/>
          <p:cNvGrpSpPr/>
          <p:nvPr/>
        </p:nvGrpSpPr>
        <p:grpSpPr>
          <a:xfrm>
            <a:off x="808149" y="2885202"/>
            <a:ext cx="370368" cy="367328"/>
            <a:chOff x="1951149" y="2885202"/>
            <a:chExt cx="370368" cy="367328"/>
          </a:xfrm>
        </p:grpSpPr>
        <p:sp>
          <p:nvSpPr>
            <p:cNvPr id="12905" name="Google Shape;12905;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06" name="Google Shape;12906;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07" name="Google Shape;12907;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08" name="Google Shape;12908;p63"/>
          <p:cNvGrpSpPr/>
          <p:nvPr/>
        </p:nvGrpSpPr>
        <p:grpSpPr>
          <a:xfrm>
            <a:off x="1358677" y="2906162"/>
            <a:ext cx="367328" cy="327296"/>
            <a:chOff x="2501677" y="2906162"/>
            <a:chExt cx="367328" cy="327296"/>
          </a:xfrm>
        </p:grpSpPr>
        <p:sp>
          <p:nvSpPr>
            <p:cNvPr id="12909" name="Google Shape;12909;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10" name="Google Shape;12910;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11" name="Google Shape;12911;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912" name="Google Shape;12912;p63"/>
          <p:cNvSpPr/>
          <p:nvPr/>
        </p:nvSpPr>
        <p:spPr>
          <a:xfrm>
            <a:off x="2454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913" name="Google Shape;12913;p63"/>
          <p:cNvGrpSpPr/>
          <p:nvPr/>
        </p:nvGrpSpPr>
        <p:grpSpPr>
          <a:xfrm>
            <a:off x="1907317" y="2893714"/>
            <a:ext cx="367712" cy="354240"/>
            <a:chOff x="3050317" y="2893714"/>
            <a:chExt cx="367712" cy="354240"/>
          </a:xfrm>
        </p:grpSpPr>
        <p:sp>
          <p:nvSpPr>
            <p:cNvPr id="12914" name="Google Shape;12914;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15" name="Google Shape;12915;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916" name="Google Shape;12916;p63"/>
          <p:cNvSpPr/>
          <p:nvPr/>
        </p:nvSpPr>
        <p:spPr>
          <a:xfrm>
            <a:off x="3551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17" name="Google Shape;12917;p63"/>
          <p:cNvSpPr/>
          <p:nvPr/>
        </p:nvSpPr>
        <p:spPr>
          <a:xfrm>
            <a:off x="6903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918" name="Google Shape;12918;p63"/>
          <p:cNvGrpSpPr/>
          <p:nvPr/>
        </p:nvGrpSpPr>
        <p:grpSpPr>
          <a:xfrm>
            <a:off x="6388277" y="2886354"/>
            <a:ext cx="185184" cy="367296"/>
            <a:chOff x="7531277" y="2886354"/>
            <a:chExt cx="185184" cy="367296"/>
          </a:xfrm>
        </p:grpSpPr>
        <p:sp>
          <p:nvSpPr>
            <p:cNvPr id="12919" name="Google Shape;12919;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20" name="Google Shape;12920;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21" name="Google Shape;12921;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22" name="Google Shape;12922;p63"/>
          <p:cNvGrpSpPr/>
          <p:nvPr/>
        </p:nvGrpSpPr>
        <p:grpSpPr>
          <a:xfrm>
            <a:off x="5783637" y="2886738"/>
            <a:ext cx="297184" cy="367296"/>
            <a:chOff x="6926637" y="2886738"/>
            <a:chExt cx="297184" cy="367296"/>
          </a:xfrm>
        </p:grpSpPr>
        <p:sp>
          <p:nvSpPr>
            <p:cNvPr id="12923" name="Google Shape;12923;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24" name="Google Shape;12924;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25" name="Google Shape;12925;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926" name="Google Shape;12926;p63"/>
          <p:cNvSpPr/>
          <p:nvPr/>
        </p:nvSpPr>
        <p:spPr>
          <a:xfrm>
            <a:off x="4112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27" name="Google Shape;12927;p63"/>
          <p:cNvSpPr/>
          <p:nvPr/>
        </p:nvSpPr>
        <p:spPr>
          <a:xfrm>
            <a:off x="4691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928" name="Google Shape;12928;p63"/>
          <p:cNvGrpSpPr/>
          <p:nvPr/>
        </p:nvGrpSpPr>
        <p:grpSpPr>
          <a:xfrm>
            <a:off x="5197653" y="2886354"/>
            <a:ext cx="370368" cy="368064"/>
            <a:chOff x="6340653" y="2886354"/>
            <a:chExt cx="370368" cy="368064"/>
          </a:xfrm>
        </p:grpSpPr>
        <p:sp>
          <p:nvSpPr>
            <p:cNvPr id="12929" name="Google Shape;12929;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30" name="Google Shape;12930;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31" name="Google Shape;12931;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32" name="Google Shape;12932;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33" name="Google Shape;12933;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34" name="Google Shape;12934;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35" name="Google Shape;12935;p63"/>
          <p:cNvGrpSpPr/>
          <p:nvPr/>
        </p:nvGrpSpPr>
        <p:grpSpPr>
          <a:xfrm>
            <a:off x="4103797" y="1981426"/>
            <a:ext cx="354752" cy="336512"/>
            <a:chOff x="5246797" y="1981426"/>
            <a:chExt cx="354752" cy="336512"/>
          </a:xfrm>
        </p:grpSpPr>
        <p:sp>
          <p:nvSpPr>
            <p:cNvPr id="12936" name="Google Shape;12936;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37" name="Google Shape;12937;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38" name="Google Shape;12938;p63"/>
          <p:cNvGrpSpPr/>
          <p:nvPr/>
        </p:nvGrpSpPr>
        <p:grpSpPr>
          <a:xfrm>
            <a:off x="3005749" y="2102066"/>
            <a:ext cx="355136" cy="216256"/>
            <a:chOff x="4148749" y="2102066"/>
            <a:chExt cx="355136" cy="216256"/>
          </a:xfrm>
        </p:grpSpPr>
        <p:sp>
          <p:nvSpPr>
            <p:cNvPr id="12939" name="Google Shape;12939;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40" name="Google Shape;12940;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41" name="Google Shape;12941;p63"/>
          <p:cNvGrpSpPr/>
          <p:nvPr/>
        </p:nvGrpSpPr>
        <p:grpSpPr>
          <a:xfrm>
            <a:off x="4651669" y="2001426"/>
            <a:ext cx="354752" cy="315360"/>
            <a:chOff x="5794669" y="2001426"/>
            <a:chExt cx="354752" cy="315360"/>
          </a:xfrm>
        </p:grpSpPr>
        <p:sp>
          <p:nvSpPr>
            <p:cNvPr id="12942" name="Google Shape;12942;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43" name="Google Shape;12943;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44" name="Google Shape;12944;p63"/>
          <p:cNvGrpSpPr/>
          <p:nvPr/>
        </p:nvGrpSpPr>
        <p:grpSpPr>
          <a:xfrm>
            <a:off x="5202229" y="2029842"/>
            <a:ext cx="352832" cy="289216"/>
            <a:chOff x="6345229" y="2029842"/>
            <a:chExt cx="352832" cy="289216"/>
          </a:xfrm>
        </p:grpSpPr>
        <p:sp>
          <p:nvSpPr>
            <p:cNvPr id="12945" name="Google Shape;12945;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46" name="Google Shape;12946;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47" name="Google Shape;12947;p63"/>
          <p:cNvGrpSpPr/>
          <p:nvPr/>
        </p:nvGrpSpPr>
        <p:grpSpPr>
          <a:xfrm>
            <a:off x="3554389" y="2036338"/>
            <a:ext cx="354752" cy="281984"/>
            <a:chOff x="4697389" y="2036338"/>
            <a:chExt cx="354752" cy="281984"/>
          </a:xfrm>
        </p:grpSpPr>
        <p:sp>
          <p:nvSpPr>
            <p:cNvPr id="12948" name="Google Shape;12948;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49" name="Google Shape;12949;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50" name="Google Shape;12950;p63"/>
          <p:cNvGrpSpPr/>
          <p:nvPr/>
        </p:nvGrpSpPr>
        <p:grpSpPr>
          <a:xfrm>
            <a:off x="261013" y="2424754"/>
            <a:ext cx="353600" cy="354944"/>
            <a:chOff x="1404013" y="2424754"/>
            <a:chExt cx="353600" cy="354944"/>
          </a:xfrm>
        </p:grpSpPr>
        <p:sp>
          <p:nvSpPr>
            <p:cNvPr id="12951" name="Google Shape;12951;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52" name="Google Shape;12952;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53" name="Google Shape;12953;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54" name="Google Shape;12954;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55" name="Google Shape;12955;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56" name="Google Shape;12956;p63"/>
          <p:cNvGrpSpPr/>
          <p:nvPr/>
        </p:nvGrpSpPr>
        <p:grpSpPr>
          <a:xfrm>
            <a:off x="-288747" y="2428274"/>
            <a:ext cx="355104" cy="351040"/>
            <a:chOff x="854253" y="2428274"/>
            <a:chExt cx="355104" cy="351040"/>
          </a:xfrm>
        </p:grpSpPr>
        <p:sp>
          <p:nvSpPr>
            <p:cNvPr id="12957" name="Google Shape;12957;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58" name="Google Shape;12958;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59" name="Google Shape;12959;p63"/>
          <p:cNvGrpSpPr/>
          <p:nvPr/>
        </p:nvGrpSpPr>
        <p:grpSpPr>
          <a:xfrm>
            <a:off x="5753909" y="2440946"/>
            <a:ext cx="354752" cy="275904"/>
            <a:chOff x="6896909" y="2440946"/>
            <a:chExt cx="354752" cy="275904"/>
          </a:xfrm>
        </p:grpSpPr>
        <p:sp>
          <p:nvSpPr>
            <p:cNvPr id="12960" name="Google Shape;12960;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61" name="Google Shape;12961;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962" name="Google Shape;12962;p63"/>
          <p:cNvSpPr/>
          <p:nvPr/>
        </p:nvSpPr>
        <p:spPr>
          <a:xfrm>
            <a:off x="5204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963" name="Google Shape;12963;p63"/>
          <p:cNvGrpSpPr/>
          <p:nvPr/>
        </p:nvGrpSpPr>
        <p:grpSpPr>
          <a:xfrm>
            <a:off x="4122069" y="2424754"/>
            <a:ext cx="321984" cy="354560"/>
            <a:chOff x="5265069" y="2424754"/>
            <a:chExt cx="321984" cy="354560"/>
          </a:xfrm>
        </p:grpSpPr>
        <p:sp>
          <p:nvSpPr>
            <p:cNvPr id="12964" name="Google Shape;12964;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65" name="Google Shape;12965;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66" name="Google Shape;12966;p63"/>
          <p:cNvGrpSpPr/>
          <p:nvPr/>
        </p:nvGrpSpPr>
        <p:grpSpPr>
          <a:xfrm>
            <a:off x="3007669" y="2466770"/>
            <a:ext cx="355104" cy="259584"/>
            <a:chOff x="4150669" y="2466770"/>
            <a:chExt cx="355104" cy="259584"/>
          </a:xfrm>
        </p:grpSpPr>
        <p:sp>
          <p:nvSpPr>
            <p:cNvPr id="12967" name="Google Shape;12967;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68" name="Google Shape;12968;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69" name="Google Shape;12969;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70" name="Google Shape;12970;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71" name="Google Shape;12971;p63"/>
          <p:cNvGrpSpPr/>
          <p:nvPr/>
        </p:nvGrpSpPr>
        <p:grpSpPr>
          <a:xfrm>
            <a:off x="3556693" y="2424946"/>
            <a:ext cx="354336" cy="353984"/>
            <a:chOff x="4699693" y="2424946"/>
            <a:chExt cx="354336" cy="353984"/>
          </a:xfrm>
        </p:grpSpPr>
        <p:sp>
          <p:nvSpPr>
            <p:cNvPr id="12972" name="Google Shape;12972;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73" name="Google Shape;12973;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974" name="Google Shape;12974;p63"/>
          <p:cNvSpPr/>
          <p:nvPr/>
        </p:nvSpPr>
        <p:spPr>
          <a:xfrm>
            <a:off x="4666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75" name="Google Shape;12975;p63"/>
          <p:cNvSpPr/>
          <p:nvPr/>
        </p:nvSpPr>
        <p:spPr>
          <a:xfrm>
            <a:off x="1908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976" name="Google Shape;12976;p63"/>
          <p:cNvGrpSpPr/>
          <p:nvPr/>
        </p:nvGrpSpPr>
        <p:grpSpPr>
          <a:xfrm>
            <a:off x="810037" y="2552242"/>
            <a:ext cx="355136" cy="227072"/>
            <a:chOff x="1953037" y="2552242"/>
            <a:chExt cx="355136" cy="227072"/>
          </a:xfrm>
        </p:grpSpPr>
        <p:sp>
          <p:nvSpPr>
            <p:cNvPr id="12977" name="Google Shape;12977;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78" name="Google Shape;12978;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979" name="Google Shape;12979;p63"/>
          <p:cNvSpPr/>
          <p:nvPr/>
        </p:nvSpPr>
        <p:spPr>
          <a:xfrm>
            <a:off x="2460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980" name="Google Shape;12980;p63"/>
          <p:cNvGrpSpPr/>
          <p:nvPr/>
        </p:nvGrpSpPr>
        <p:grpSpPr>
          <a:xfrm>
            <a:off x="1357941" y="2527218"/>
            <a:ext cx="355104" cy="250944"/>
            <a:chOff x="2500941" y="2527218"/>
            <a:chExt cx="355104" cy="250944"/>
          </a:xfrm>
        </p:grpSpPr>
        <p:sp>
          <p:nvSpPr>
            <p:cNvPr id="12981" name="Google Shape;12981;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82" name="Google Shape;12982;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83" name="Google Shape;12983;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84" name="Google Shape;12984;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85" name="Google Shape;12985;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2986" name="Google Shape;12986;p63"/>
          <p:cNvSpPr/>
          <p:nvPr/>
        </p:nvSpPr>
        <p:spPr>
          <a:xfrm>
            <a:off x="6304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2987" name="Google Shape;12987;p63"/>
          <p:cNvGrpSpPr/>
          <p:nvPr/>
        </p:nvGrpSpPr>
        <p:grpSpPr>
          <a:xfrm>
            <a:off x="6850805" y="2427122"/>
            <a:ext cx="356256" cy="351808"/>
            <a:chOff x="7993805" y="2427122"/>
            <a:chExt cx="356256" cy="351808"/>
          </a:xfrm>
        </p:grpSpPr>
        <p:sp>
          <p:nvSpPr>
            <p:cNvPr id="12988" name="Google Shape;12988;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89" name="Google Shape;12989;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90" name="Google Shape;12990;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91" name="Google Shape;12991;p63"/>
          <p:cNvGrpSpPr/>
          <p:nvPr/>
        </p:nvGrpSpPr>
        <p:grpSpPr>
          <a:xfrm>
            <a:off x="-264363" y="1965010"/>
            <a:ext cx="308640" cy="353312"/>
            <a:chOff x="878637" y="1965010"/>
            <a:chExt cx="308640" cy="353312"/>
          </a:xfrm>
        </p:grpSpPr>
        <p:sp>
          <p:nvSpPr>
            <p:cNvPr id="12992" name="Google Shape;12992;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93" name="Google Shape;12993;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94" name="Google Shape;12994;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95" name="Google Shape;12995;p63"/>
          <p:cNvGrpSpPr/>
          <p:nvPr/>
        </p:nvGrpSpPr>
        <p:grpSpPr>
          <a:xfrm>
            <a:off x="5753141" y="1964722"/>
            <a:ext cx="348256" cy="352448"/>
            <a:chOff x="6896141" y="1964722"/>
            <a:chExt cx="348256" cy="352448"/>
          </a:xfrm>
        </p:grpSpPr>
        <p:sp>
          <p:nvSpPr>
            <p:cNvPr id="12996" name="Google Shape;12996;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97" name="Google Shape;12997;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2998" name="Google Shape;12998;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2999" name="Google Shape;12999;p63"/>
          <p:cNvGrpSpPr/>
          <p:nvPr/>
        </p:nvGrpSpPr>
        <p:grpSpPr>
          <a:xfrm>
            <a:off x="6846997" y="2015378"/>
            <a:ext cx="355136" cy="303328"/>
            <a:chOff x="7989997" y="2015378"/>
            <a:chExt cx="355136" cy="303328"/>
          </a:xfrm>
        </p:grpSpPr>
        <p:sp>
          <p:nvSpPr>
            <p:cNvPr id="13000" name="Google Shape;13000;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01" name="Google Shape;13001;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02" name="Google Shape;13002;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03" name="Google Shape;13003;p63"/>
          <p:cNvGrpSpPr/>
          <p:nvPr/>
        </p:nvGrpSpPr>
        <p:grpSpPr>
          <a:xfrm>
            <a:off x="2455221" y="1509362"/>
            <a:ext cx="348640" cy="330784"/>
            <a:chOff x="3598221" y="1509362"/>
            <a:chExt cx="348640" cy="330784"/>
          </a:xfrm>
        </p:grpSpPr>
        <p:sp>
          <p:nvSpPr>
            <p:cNvPr id="13004" name="Google Shape;13004;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05" name="Google Shape;13005;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06" name="Google Shape;13006;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07" name="Google Shape;13007;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08" name="Google Shape;13008;p63"/>
          <p:cNvGrpSpPr/>
          <p:nvPr/>
        </p:nvGrpSpPr>
        <p:grpSpPr>
          <a:xfrm>
            <a:off x="4103797" y="1500658"/>
            <a:ext cx="347872" cy="347488"/>
            <a:chOff x="5246797" y="1500658"/>
            <a:chExt cx="347872" cy="347488"/>
          </a:xfrm>
        </p:grpSpPr>
        <p:sp>
          <p:nvSpPr>
            <p:cNvPr id="13009" name="Google Shape;13009;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10" name="Google Shape;13010;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11" name="Google Shape;13011;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12" name="Google Shape;13012;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13" name="Google Shape;13013;p63"/>
          <p:cNvGrpSpPr/>
          <p:nvPr/>
        </p:nvGrpSpPr>
        <p:grpSpPr>
          <a:xfrm>
            <a:off x="4653589" y="1500658"/>
            <a:ext cx="349024" cy="346752"/>
            <a:chOff x="5796589" y="1500658"/>
            <a:chExt cx="349024" cy="346752"/>
          </a:xfrm>
        </p:grpSpPr>
        <p:sp>
          <p:nvSpPr>
            <p:cNvPr id="13014" name="Google Shape;13014;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015" name="Google Shape;13015;p63"/>
            <p:cNvGrpSpPr/>
            <p:nvPr/>
          </p:nvGrpSpPr>
          <p:grpSpPr>
            <a:xfrm>
              <a:off x="5796589" y="1500658"/>
              <a:ext cx="349024" cy="346752"/>
              <a:chOff x="5796589" y="1500658"/>
              <a:chExt cx="349024" cy="346752"/>
            </a:xfrm>
          </p:grpSpPr>
          <p:sp>
            <p:nvSpPr>
              <p:cNvPr id="13016" name="Google Shape;13016;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17" name="Google Shape;13017;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18" name="Google Shape;13018;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19" name="Google Shape;13019;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grpSp>
        <p:nvGrpSpPr>
          <p:cNvPr id="13020" name="Google Shape;13020;p63"/>
          <p:cNvGrpSpPr/>
          <p:nvPr/>
        </p:nvGrpSpPr>
        <p:grpSpPr>
          <a:xfrm>
            <a:off x="5752373" y="1502578"/>
            <a:ext cx="348640" cy="343296"/>
            <a:chOff x="6895373" y="1502578"/>
            <a:chExt cx="348640" cy="343296"/>
          </a:xfrm>
        </p:grpSpPr>
        <p:sp>
          <p:nvSpPr>
            <p:cNvPr id="13021" name="Google Shape;13021;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22" name="Google Shape;13022;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23" name="Google Shape;13023;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24" name="Google Shape;13024;p63"/>
          <p:cNvGrpSpPr/>
          <p:nvPr/>
        </p:nvGrpSpPr>
        <p:grpSpPr>
          <a:xfrm>
            <a:off x="3004597" y="1505458"/>
            <a:ext cx="347904" cy="336992"/>
            <a:chOff x="4147597" y="1505458"/>
            <a:chExt cx="347904" cy="336992"/>
          </a:xfrm>
        </p:grpSpPr>
        <p:sp>
          <p:nvSpPr>
            <p:cNvPr id="13025" name="Google Shape;13025;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26" name="Google Shape;13026;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27" name="Google Shape;13027;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28" name="Google Shape;13028;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29" name="Google Shape;13029;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30" name="Google Shape;13030;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31" name="Google Shape;13031;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32" name="Google Shape;13032;p63"/>
          <p:cNvGrpSpPr/>
          <p:nvPr/>
        </p:nvGrpSpPr>
        <p:grpSpPr>
          <a:xfrm>
            <a:off x="1356405" y="1499890"/>
            <a:ext cx="347488" cy="348256"/>
            <a:chOff x="2499405" y="1499890"/>
            <a:chExt cx="347488" cy="348256"/>
          </a:xfrm>
        </p:grpSpPr>
        <p:sp>
          <p:nvSpPr>
            <p:cNvPr id="13033" name="Google Shape;13033;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34" name="Google Shape;13034;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35" name="Google Shape;13035;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36" name="Google Shape;13036;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37" name="Google Shape;13037;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38" name="Google Shape;13038;p63"/>
          <p:cNvGrpSpPr/>
          <p:nvPr/>
        </p:nvGrpSpPr>
        <p:grpSpPr>
          <a:xfrm>
            <a:off x="813845" y="1500498"/>
            <a:ext cx="331520" cy="348032"/>
            <a:chOff x="1956845" y="1500498"/>
            <a:chExt cx="331520" cy="348032"/>
          </a:xfrm>
        </p:grpSpPr>
        <p:sp>
          <p:nvSpPr>
            <p:cNvPr id="13039" name="Google Shape;13039;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0" name="Google Shape;13040;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1" name="Google Shape;13041;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2" name="Google Shape;13042;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3" name="Google Shape;13043;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4" name="Google Shape;13044;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5" name="Google Shape;13045;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6" name="Google Shape;13046;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7" name="Google Shape;13047;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8" name="Google Shape;13048;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49" name="Google Shape;13049;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50" name="Google Shape;13050;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51" name="Google Shape;13051;p63"/>
          <p:cNvGrpSpPr/>
          <p:nvPr/>
        </p:nvGrpSpPr>
        <p:grpSpPr>
          <a:xfrm>
            <a:off x="5202613" y="1549874"/>
            <a:ext cx="348640" cy="250656"/>
            <a:chOff x="6345613" y="1549874"/>
            <a:chExt cx="348640" cy="250656"/>
          </a:xfrm>
        </p:grpSpPr>
        <p:sp>
          <p:nvSpPr>
            <p:cNvPr id="13052" name="Google Shape;13052;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53" name="Google Shape;13053;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54" name="Google Shape;13054;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55" name="Google Shape;13055;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56" name="Google Shape;13056;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57" name="Google Shape;13057;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58" name="Google Shape;13058;p63"/>
          <p:cNvGrpSpPr/>
          <p:nvPr/>
        </p:nvGrpSpPr>
        <p:grpSpPr>
          <a:xfrm>
            <a:off x="6301781" y="1507026"/>
            <a:ext cx="348640" cy="334272"/>
            <a:chOff x="7444781" y="1507026"/>
            <a:chExt cx="348640" cy="334272"/>
          </a:xfrm>
        </p:grpSpPr>
        <p:sp>
          <p:nvSpPr>
            <p:cNvPr id="13059" name="Google Shape;13059;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60" name="Google Shape;13060;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61" name="Google Shape;13061;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62" name="Google Shape;13062;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63" name="Google Shape;13063;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64" name="Google Shape;13064;p63"/>
          <p:cNvGrpSpPr/>
          <p:nvPr/>
        </p:nvGrpSpPr>
        <p:grpSpPr>
          <a:xfrm>
            <a:off x="6852341" y="1506738"/>
            <a:ext cx="347872" cy="334944"/>
            <a:chOff x="7995341" y="1506738"/>
            <a:chExt cx="347872" cy="334944"/>
          </a:xfrm>
        </p:grpSpPr>
        <p:sp>
          <p:nvSpPr>
            <p:cNvPr id="13065" name="Google Shape;13065;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66" name="Google Shape;13066;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67" name="Google Shape;13067;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68" name="Google Shape;13068;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69" name="Google Shape;13069;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70" name="Google Shape;13070;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071" name="Google Shape;13071;p63"/>
          <p:cNvGrpSpPr/>
          <p:nvPr/>
        </p:nvGrpSpPr>
        <p:grpSpPr>
          <a:xfrm>
            <a:off x="1905045" y="1522930"/>
            <a:ext cx="347872" cy="303904"/>
            <a:chOff x="3048045" y="1522930"/>
            <a:chExt cx="347872" cy="303904"/>
          </a:xfrm>
        </p:grpSpPr>
        <p:sp>
          <p:nvSpPr>
            <p:cNvPr id="13072" name="Google Shape;13072;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073" name="Google Shape;13073;p63"/>
            <p:cNvGrpSpPr/>
            <p:nvPr/>
          </p:nvGrpSpPr>
          <p:grpSpPr>
            <a:xfrm>
              <a:off x="3048045" y="1522930"/>
              <a:ext cx="347872" cy="303904"/>
              <a:chOff x="3048045" y="1522930"/>
              <a:chExt cx="347872" cy="303904"/>
            </a:xfrm>
          </p:grpSpPr>
          <p:sp>
            <p:nvSpPr>
              <p:cNvPr id="13074" name="Google Shape;13074;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75" name="Google Shape;13075;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grpSp>
        <p:nvGrpSpPr>
          <p:cNvPr id="13076" name="Google Shape;13076;p63"/>
          <p:cNvGrpSpPr/>
          <p:nvPr/>
        </p:nvGrpSpPr>
        <p:grpSpPr>
          <a:xfrm>
            <a:off x="-9867" y="3351922"/>
            <a:ext cx="313984" cy="358560"/>
            <a:chOff x="1133133" y="3351922"/>
            <a:chExt cx="313984" cy="358560"/>
          </a:xfrm>
        </p:grpSpPr>
        <p:sp>
          <p:nvSpPr>
            <p:cNvPr id="13077" name="Google Shape;13077;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78" name="Google Shape;13078;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79" name="Google Shape;13079;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0" name="Google Shape;13080;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1" name="Google Shape;13081;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2" name="Google Shape;13082;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3" name="Google Shape;13083;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4" name="Google Shape;13084;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5" name="Google Shape;13085;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6" name="Google Shape;13086;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7" name="Google Shape;13087;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8" name="Google Shape;13088;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89" name="Google Shape;13089;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90" name="Google Shape;13090;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91" name="Google Shape;13091;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92" name="Google Shape;13092;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3093" name="Google Shape;13093;p63"/>
          <p:cNvSpPr/>
          <p:nvPr/>
        </p:nvSpPr>
        <p:spPr>
          <a:xfrm>
            <a:off x="566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094" name="Google Shape;13094;p63"/>
          <p:cNvGrpSpPr/>
          <p:nvPr/>
        </p:nvGrpSpPr>
        <p:grpSpPr>
          <a:xfrm>
            <a:off x="1652053" y="3352594"/>
            <a:ext cx="288448" cy="357120"/>
            <a:chOff x="2795053" y="3352594"/>
            <a:chExt cx="288448" cy="357120"/>
          </a:xfrm>
        </p:grpSpPr>
        <p:sp>
          <p:nvSpPr>
            <p:cNvPr id="13095" name="Google Shape;13095;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96" name="Google Shape;13096;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97" name="Google Shape;13097;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98" name="Google Shape;13098;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099" name="Google Shape;13099;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00" name="Google Shape;13100;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01" name="Google Shape;13101;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02" name="Google Shape;13102;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03" name="Google Shape;13103;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04" name="Google Shape;13104;p63"/>
          <p:cNvGrpSpPr/>
          <p:nvPr/>
        </p:nvGrpSpPr>
        <p:grpSpPr>
          <a:xfrm>
            <a:off x="1093525" y="3353202"/>
            <a:ext cx="304832" cy="356512"/>
            <a:chOff x="2236525" y="3353202"/>
            <a:chExt cx="304832" cy="356512"/>
          </a:xfrm>
        </p:grpSpPr>
        <p:sp>
          <p:nvSpPr>
            <p:cNvPr id="13105" name="Google Shape;13105;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06" name="Google Shape;13106;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07" name="Google Shape;13107;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08" name="Google Shape;13108;p63"/>
          <p:cNvGrpSpPr/>
          <p:nvPr/>
        </p:nvGrpSpPr>
        <p:grpSpPr>
          <a:xfrm>
            <a:off x="2767637" y="3352690"/>
            <a:ext cx="256800" cy="357024"/>
            <a:chOff x="3910637" y="3352690"/>
            <a:chExt cx="256800" cy="357024"/>
          </a:xfrm>
        </p:grpSpPr>
        <p:sp>
          <p:nvSpPr>
            <p:cNvPr id="13109" name="Google Shape;13109;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10" name="Google Shape;13110;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11" name="Google Shape;13111;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12" name="Google Shape;13112;p63"/>
          <p:cNvGrpSpPr/>
          <p:nvPr/>
        </p:nvGrpSpPr>
        <p:grpSpPr>
          <a:xfrm>
            <a:off x="4913429" y="3351922"/>
            <a:ext cx="360064" cy="360096"/>
            <a:chOff x="6056429" y="3351922"/>
            <a:chExt cx="360064" cy="360096"/>
          </a:xfrm>
        </p:grpSpPr>
        <p:sp>
          <p:nvSpPr>
            <p:cNvPr id="13113" name="Google Shape;13113;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14" name="Google Shape;13114;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15" name="Google Shape;13115;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16" name="Google Shape;13116;p63"/>
          <p:cNvGrpSpPr/>
          <p:nvPr/>
        </p:nvGrpSpPr>
        <p:grpSpPr>
          <a:xfrm>
            <a:off x="5465877" y="3353074"/>
            <a:ext cx="357408" cy="357408"/>
            <a:chOff x="6608877" y="3353074"/>
            <a:chExt cx="357408" cy="357408"/>
          </a:xfrm>
        </p:grpSpPr>
        <p:sp>
          <p:nvSpPr>
            <p:cNvPr id="13117" name="Google Shape;13117;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18" name="Google Shape;13118;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19" name="Google Shape;13119;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20" name="Google Shape;13120;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21" name="Google Shape;13121;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22" name="Google Shape;13122;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23" name="Google Shape;13123;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3124" name="Google Shape;13124;p63"/>
          <p:cNvSpPr/>
          <p:nvPr/>
        </p:nvSpPr>
        <p:spPr>
          <a:xfrm>
            <a:off x="6565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125" name="Google Shape;13125;p63"/>
          <p:cNvGrpSpPr/>
          <p:nvPr/>
        </p:nvGrpSpPr>
        <p:grpSpPr>
          <a:xfrm>
            <a:off x="2173269" y="3352402"/>
            <a:ext cx="344832" cy="356544"/>
            <a:chOff x="3316269" y="3352402"/>
            <a:chExt cx="344832" cy="356544"/>
          </a:xfrm>
        </p:grpSpPr>
        <p:sp>
          <p:nvSpPr>
            <p:cNvPr id="13126" name="Google Shape;13126;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27" name="Google Shape;13127;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28" name="Google Shape;13128;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3129" name="Google Shape;13129;p63"/>
          <p:cNvSpPr/>
          <p:nvPr/>
        </p:nvSpPr>
        <p:spPr>
          <a:xfrm>
            <a:off x="3280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130" name="Google Shape;13130;p63"/>
          <p:cNvGrpSpPr/>
          <p:nvPr/>
        </p:nvGrpSpPr>
        <p:grpSpPr>
          <a:xfrm>
            <a:off x="3816533" y="3370226"/>
            <a:ext cx="357408" cy="323488"/>
            <a:chOff x="4959533" y="3370226"/>
            <a:chExt cx="357408" cy="323488"/>
          </a:xfrm>
        </p:grpSpPr>
        <p:sp>
          <p:nvSpPr>
            <p:cNvPr id="13131" name="Google Shape;13131;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32" name="Google Shape;13132;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33" name="Google Shape;13133;p63"/>
          <p:cNvGrpSpPr/>
          <p:nvPr/>
        </p:nvGrpSpPr>
        <p:grpSpPr>
          <a:xfrm>
            <a:off x="6015637" y="3353074"/>
            <a:ext cx="357056" cy="357408"/>
            <a:chOff x="7158637" y="3353074"/>
            <a:chExt cx="357056" cy="357408"/>
          </a:xfrm>
        </p:grpSpPr>
        <p:sp>
          <p:nvSpPr>
            <p:cNvPr id="13134" name="Google Shape;13134;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35" name="Google Shape;13135;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36" name="Google Shape;13136;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37" name="Google Shape;13137;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38" name="Google Shape;13138;p63"/>
          <p:cNvGrpSpPr/>
          <p:nvPr/>
        </p:nvGrpSpPr>
        <p:grpSpPr>
          <a:xfrm>
            <a:off x="4365909" y="3371506"/>
            <a:ext cx="358560" cy="319552"/>
            <a:chOff x="5508909" y="3371506"/>
            <a:chExt cx="358560" cy="319552"/>
          </a:xfrm>
        </p:grpSpPr>
        <p:sp>
          <p:nvSpPr>
            <p:cNvPr id="13139" name="Google Shape;13139;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40" name="Google Shape;13140;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41" name="Google Shape;13141;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42" name="Google Shape;13142;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43" name="Google Shape;13143;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44" name="Google Shape;13144;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45" name="Google Shape;13145;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46" name="Google Shape;13146;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47" name="Google Shape;13147;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48" name="Google Shape;13148;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2"/>
        <p:cNvGrpSpPr/>
        <p:nvPr/>
      </p:nvGrpSpPr>
      <p:grpSpPr>
        <a:xfrm>
          <a:off x="0" y="0"/>
          <a:ext cx="0" cy="0"/>
          <a:chOff x="0" y="0"/>
          <a:chExt cx="0" cy="0"/>
        </a:xfrm>
      </p:grpSpPr>
      <p:sp>
        <p:nvSpPr>
          <p:cNvPr id="13153" name="Google Shape;13153;p64"/>
          <p:cNvSpPr txBox="1">
            <a:spLocks noGrp="1"/>
          </p:cNvSpPr>
          <p:nvPr>
            <p:ph type="title" idx="4294967295"/>
          </p:nvPr>
        </p:nvSpPr>
        <p:spPr>
          <a:xfrm>
            <a:off x="-74898" y="933450"/>
            <a:ext cx="7047300" cy="482400"/>
          </a:xfrm>
          <a:prstGeom prst="rect">
            <a:avLst/>
          </a:prstGeom>
        </p:spPr>
        <p:txBody>
          <a:bodyPr spcFirstLastPara="1" wrap="square" lIns="91425" tIns="91425" rIns="91425" bIns="91425" anchor="t" anchorCtr="0">
            <a:noAutofit/>
          </a:bodyPr>
          <a:lstStyle/>
          <a:p>
            <a:pPr>
              <a:buClr>
                <a:srgbClr val="000000"/>
              </a:buClr>
              <a:buSzPts val="1100"/>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54" name="Google Shape;13154;p64"/>
          <p:cNvSpPr/>
          <p:nvPr/>
        </p:nvSpPr>
        <p:spPr>
          <a:xfrm>
            <a:off x="1458859" y="3816961"/>
            <a:ext cx="345675"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155" name="Google Shape;13155;p64"/>
          <p:cNvGrpSpPr/>
          <p:nvPr/>
        </p:nvGrpSpPr>
        <p:grpSpPr>
          <a:xfrm>
            <a:off x="1908327" y="3817154"/>
            <a:ext cx="346056" cy="345675"/>
            <a:chOff x="3303268" y="3817349"/>
            <a:chExt cx="346056" cy="345674"/>
          </a:xfrm>
        </p:grpSpPr>
        <p:sp>
          <p:nvSpPr>
            <p:cNvPr id="13156" name="Google Shape;13156;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57" name="Google Shape;13157;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58" name="Google Shape;13158;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59" name="Google Shape;13159;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60" name="Google Shape;13160;p64"/>
          <p:cNvGrpSpPr/>
          <p:nvPr/>
        </p:nvGrpSpPr>
        <p:grpSpPr>
          <a:xfrm>
            <a:off x="2357416" y="3817154"/>
            <a:ext cx="346056" cy="345675"/>
            <a:chOff x="3752358" y="3817349"/>
            <a:chExt cx="346056" cy="345674"/>
          </a:xfrm>
        </p:grpSpPr>
        <p:sp>
          <p:nvSpPr>
            <p:cNvPr id="13161" name="Google Shape;13161;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62" name="Google Shape;1316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63" name="Google Shape;1316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64" name="Google Shape;1316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65" name="Google Shape;13165;p64"/>
          <p:cNvGrpSpPr/>
          <p:nvPr/>
        </p:nvGrpSpPr>
        <p:grpSpPr>
          <a:xfrm>
            <a:off x="3705067" y="3817154"/>
            <a:ext cx="346024" cy="345675"/>
            <a:chOff x="5100008" y="3817349"/>
            <a:chExt cx="346024" cy="345674"/>
          </a:xfrm>
        </p:grpSpPr>
        <p:sp>
          <p:nvSpPr>
            <p:cNvPr id="13166" name="Google Shape;13166;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67" name="Google Shape;13167;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68" name="Google Shape;13168;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69" name="Google Shape;13169;p64"/>
          <p:cNvGrpSpPr/>
          <p:nvPr/>
        </p:nvGrpSpPr>
        <p:grpSpPr>
          <a:xfrm>
            <a:off x="4603980" y="3817154"/>
            <a:ext cx="345675" cy="345675"/>
            <a:chOff x="5998919" y="3817349"/>
            <a:chExt cx="345674" cy="345674"/>
          </a:xfrm>
        </p:grpSpPr>
        <p:sp>
          <p:nvSpPr>
            <p:cNvPr id="13170" name="Google Shape;13170;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71" name="Google Shape;13171;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72" name="Google Shape;13172;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73" name="Google Shape;13173;p64"/>
          <p:cNvGrpSpPr/>
          <p:nvPr/>
        </p:nvGrpSpPr>
        <p:grpSpPr>
          <a:xfrm>
            <a:off x="2806507" y="3817154"/>
            <a:ext cx="346024" cy="345675"/>
            <a:chOff x="4201447" y="3817349"/>
            <a:chExt cx="346024" cy="345674"/>
          </a:xfrm>
        </p:grpSpPr>
        <p:sp>
          <p:nvSpPr>
            <p:cNvPr id="13174" name="Google Shape;13174;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75" name="Google Shape;13175;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76" name="Google Shape;13176;p64"/>
          <p:cNvGrpSpPr/>
          <p:nvPr/>
        </p:nvGrpSpPr>
        <p:grpSpPr>
          <a:xfrm>
            <a:off x="3255977" y="3817154"/>
            <a:ext cx="346024" cy="345675"/>
            <a:chOff x="4650919" y="3817349"/>
            <a:chExt cx="346024" cy="345674"/>
          </a:xfrm>
        </p:grpSpPr>
        <p:sp>
          <p:nvSpPr>
            <p:cNvPr id="13177" name="Google Shape;13177;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78" name="Google Shape;13178;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79" name="Google Shape;13179;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80" name="Google Shape;13180;p64"/>
          <p:cNvGrpSpPr/>
          <p:nvPr/>
        </p:nvGrpSpPr>
        <p:grpSpPr>
          <a:xfrm>
            <a:off x="4154924" y="3817154"/>
            <a:ext cx="345643" cy="345675"/>
            <a:chOff x="5549861" y="3817349"/>
            <a:chExt cx="345642" cy="345674"/>
          </a:xfrm>
        </p:grpSpPr>
        <p:sp>
          <p:nvSpPr>
            <p:cNvPr id="13181" name="Google Shape;1318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82" name="Google Shape;1318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83" name="Google Shape;1318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84" name="Google Shape;13184;p64"/>
          <p:cNvGrpSpPr/>
          <p:nvPr/>
        </p:nvGrpSpPr>
        <p:grpSpPr>
          <a:xfrm>
            <a:off x="163450" y="3397835"/>
            <a:ext cx="367255" cy="269855"/>
            <a:chOff x="1306445" y="3397829"/>
            <a:chExt cx="367255" cy="269855"/>
          </a:xfrm>
        </p:grpSpPr>
        <p:sp>
          <p:nvSpPr>
            <p:cNvPr id="13185" name="Google Shape;13185;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86" name="Google Shape;13186;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87" name="Google Shape;13187;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88" name="Google Shape;13188;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89" name="Google Shape;13189;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90" name="Google Shape;13190;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91" name="Google Shape;13191;p64"/>
          <p:cNvGrpSpPr/>
          <p:nvPr/>
        </p:nvGrpSpPr>
        <p:grpSpPr>
          <a:xfrm>
            <a:off x="638322" y="3391401"/>
            <a:ext cx="367255" cy="282364"/>
            <a:chOff x="1781317" y="3391400"/>
            <a:chExt cx="367255" cy="282364"/>
          </a:xfrm>
        </p:grpSpPr>
        <p:sp>
          <p:nvSpPr>
            <p:cNvPr id="13192" name="Google Shape;13192;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93" name="Google Shape;13193;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94" name="Google Shape;13194;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95" name="Google Shape;13195;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96" name="Google Shape;13196;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197" name="Google Shape;13197;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198" name="Google Shape;13198;p64"/>
          <p:cNvGrpSpPr/>
          <p:nvPr/>
        </p:nvGrpSpPr>
        <p:grpSpPr>
          <a:xfrm>
            <a:off x="2535831" y="3370939"/>
            <a:ext cx="369164" cy="323297"/>
            <a:chOff x="3678830" y="3370933"/>
            <a:chExt cx="369164" cy="323297"/>
          </a:xfrm>
        </p:grpSpPr>
        <p:sp>
          <p:nvSpPr>
            <p:cNvPr id="13199" name="Google Shape;13199;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0" name="Google Shape;13200;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1" name="Google Shape;13201;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2" name="Google Shape;13202;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3" name="Google Shape;13203;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4" name="Google Shape;13204;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5" name="Google Shape;13205;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6" name="Google Shape;13206;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7" name="Google Shape;13207;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8" name="Google Shape;13208;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09" name="Google Shape;13209;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10" name="Google Shape;13210;p64"/>
          <p:cNvGrpSpPr/>
          <p:nvPr/>
        </p:nvGrpSpPr>
        <p:grpSpPr>
          <a:xfrm>
            <a:off x="-283733" y="3348175"/>
            <a:ext cx="312316" cy="368400"/>
            <a:chOff x="859265" y="3348175"/>
            <a:chExt cx="312316" cy="368400"/>
          </a:xfrm>
        </p:grpSpPr>
        <p:sp>
          <p:nvSpPr>
            <p:cNvPr id="13211" name="Google Shape;13211;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12" name="Google Shape;13212;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13" name="Google Shape;13213;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14" name="Google Shape;13214;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15" name="Google Shape;13215;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3216" name="Google Shape;13216;p64"/>
          <p:cNvSpPr/>
          <p:nvPr/>
        </p:nvSpPr>
        <p:spPr>
          <a:xfrm>
            <a:off x="1113923" y="3378129"/>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217" name="Google Shape;13217;p64"/>
          <p:cNvGrpSpPr/>
          <p:nvPr/>
        </p:nvGrpSpPr>
        <p:grpSpPr>
          <a:xfrm>
            <a:off x="1623378" y="3361013"/>
            <a:ext cx="330111" cy="308908"/>
            <a:chOff x="2766264" y="3394042"/>
            <a:chExt cx="294873" cy="275934"/>
          </a:xfrm>
        </p:grpSpPr>
        <p:sp>
          <p:nvSpPr>
            <p:cNvPr id="13218" name="Google Shape;13218;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19" name="Google Shape;13219;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20" name="Google Shape;13220;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21" name="Google Shape;13221;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22" name="Google Shape;13222;p64"/>
          <p:cNvGrpSpPr/>
          <p:nvPr/>
        </p:nvGrpSpPr>
        <p:grpSpPr>
          <a:xfrm>
            <a:off x="2071977" y="3359189"/>
            <a:ext cx="346407" cy="347552"/>
            <a:chOff x="3214972" y="3359188"/>
            <a:chExt cx="346406" cy="347552"/>
          </a:xfrm>
        </p:grpSpPr>
        <p:sp>
          <p:nvSpPr>
            <p:cNvPr id="13223" name="Google Shape;13223;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24" name="Google Shape;13224;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25" name="Google Shape;13225;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26" name="Google Shape;13226;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27" name="Google Shape;13227;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28" name="Google Shape;13228;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29" name="Google Shape;13229;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30" name="Google Shape;13230;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31" name="Google Shape;13231;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32" name="Google Shape;13232;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33" name="Google Shape;13233;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34" name="Google Shape;13234;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35" name="Google Shape;13235;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36" name="Google Shape;13236;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37" name="Google Shape;13237;p64"/>
          <p:cNvGrpSpPr/>
          <p:nvPr/>
        </p:nvGrpSpPr>
        <p:grpSpPr>
          <a:xfrm>
            <a:off x="3486312" y="3409198"/>
            <a:ext cx="367255" cy="244487"/>
            <a:chOff x="4629306" y="3409193"/>
            <a:chExt cx="367255" cy="244486"/>
          </a:xfrm>
        </p:grpSpPr>
        <p:sp>
          <p:nvSpPr>
            <p:cNvPr id="13238" name="Google Shape;13238;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39" name="Google Shape;13239;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40" name="Google Shape;13240;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41" name="Google Shape;13241;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42" name="Google Shape;13242;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43" name="Google Shape;13243;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44" name="Google Shape;13244;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45" name="Google Shape;13245;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46" name="Google Shape;13246;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47" name="Google Shape;13247;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48" name="Google Shape;13248;p64"/>
          <p:cNvGrpSpPr/>
          <p:nvPr/>
        </p:nvGrpSpPr>
        <p:grpSpPr>
          <a:xfrm>
            <a:off x="3050495" y="3350089"/>
            <a:ext cx="289939" cy="334661"/>
            <a:chOff x="4193490" y="3350084"/>
            <a:chExt cx="289939" cy="334661"/>
          </a:xfrm>
        </p:grpSpPr>
        <p:sp>
          <p:nvSpPr>
            <p:cNvPr id="13249" name="Google Shape;13249;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50" name="Google Shape;13250;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51" name="Google Shape;13251;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52" name="Google Shape;13252;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53" name="Google Shape;13253;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54" name="Google Shape;13254;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55" name="Google Shape;13255;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56" name="Google Shape;13256;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57" name="Google Shape;13257;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58" name="Google Shape;13258;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59" name="Google Shape;13259;p64"/>
          <p:cNvGrpSpPr/>
          <p:nvPr/>
        </p:nvGrpSpPr>
        <p:grpSpPr>
          <a:xfrm>
            <a:off x="5390286" y="3351233"/>
            <a:ext cx="357037" cy="357005"/>
            <a:chOff x="6533281" y="3351230"/>
            <a:chExt cx="357037" cy="357005"/>
          </a:xfrm>
        </p:grpSpPr>
        <p:sp>
          <p:nvSpPr>
            <p:cNvPr id="13260" name="Google Shape;13260;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61" name="Google Shape;13261;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62" name="Google Shape;13262;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63" name="Google Shape;13263;p64"/>
          <p:cNvGrpSpPr/>
          <p:nvPr/>
        </p:nvGrpSpPr>
        <p:grpSpPr>
          <a:xfrm>
            <a:off x="4915444" y="3351233"/>
            <a:ext cx="357387" cy="357005"/>
            <a:chOff x="6058441" y="3351230"/>
            <a:chExt cx="357387" cy="357005"/>
          </a:xfrm>
        </p:grpSpPr>
        <p:sp>
          <p:nvSpPr>
            <p:cNvPr id="13264" name="Google Shape;13264;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65" name="Google Shape;13265;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66" name="Google Shape;13266;p64"/>
          <p:cNvGrpSpPr/>
          <p:nvPr/>
        </p:nvGrpSpPr>
        <p:grpSpPr>
          <a:xfrm>
            <a:off x="6814488" y="3350853"/>
            <a:ext cx="357387" cy="357387"/>
            <a:chOff x="7957483" y="3350848"/>
            <a:chExt cx="357387" cy="357387"/>
          </a:xfrm>
        </p:grpSpPr>
        <p:sp>
          <p:nvSpPr>
            <p:cNvPr id="13267" name="Google Shape;13267;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68" name="Google Shape;13268;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69" name="Google Shape;13269;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70" name="Google Shape;13270;p64"/>
          <p:cNvGrpSpPr/>
          <p:nvPr/>
        </p:nvGrpSpPr>
        <p:grpSpPr>
          <a:xfrm>
            <a:off x="5864776" y="3351233"/>
            <a:ext cx="357387" cy="357005"/>
            <a:chOff x="7007771" y="3351230"/>
            <a:chExt cx="357387" cy="357005"/>
          </a:xfrm>
        </p:grpSpPr>
        <p:sp>
          <p:nvSpPr>
            <p:cNvPr id="13271" name="Google Shape;13271;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72" name="Google Shape;13272;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73" name="Google Shape;13273;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74" name="Google Shape;13274;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75" name="Google Shape;13275;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76" name="Google Shape;13276;p64"/>
          <p:cNvGrpSpPr/>
          <p:nvPr/>
        </p:nvGrpSpPr>
        <p:grpSpPr>
          <a:xfrm>
            <a:off x="3965734" y="3351233"/>
            <a:ext cx="357005" cy="357005"/>
            <a:chOff x="5108729" y="3351230"/>
            <a:chExt cx="357005" cy="357005"/>
          </a:xfrm>
        </p:grpSpPr>
        <p:sp>
          <p:nvSpPr>
            <p:cNvPr id="13277" name="Google Shape;13277;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78" name="Google Shape;13278;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79" name="Google Shape;13279;p64"/>
          <p:cNvGrpSpPr/>
          <p:nvPr/>
        </p:nvGrpSpPr>
        <p:grpSpPr>
          <a:xfrm>
            <a:off x="4440572" y="3351233"/>
            <a:ext cx="357419" cy="357005"/>
            <a:chOff x="5583569" y="3351230"/>
            <a:chExt cx="357419" cy="357005"/>
          </a:xfrm>
        </p:grpSpPr>
        <p:sp>
          <p:nvSpPr>
            <p:cNvPr id="13280" name="Google Shape;13280;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81" name="Google Shape;13281;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82" name="Google Shape;13282;p64"/>
          <p:cNvGrpSpPr/>
          <p:nvPr/>
        </p:nvGrpSpPr>
        <p:grpSpPr>
          <a:xfrm>
            <a:off x="6339232" y="3351233"/>
            <a:ext cx="357419" cy="357005"/>
            <a:chOff x="7482229" y="3351230"/>
            <a:chExt cx="357419" cy="357005"/>
          </a:xfrm>
        </p:grpSpPr>
        <p:sp>
          <p:nvSpPr>
            <p:cNvPr id="13283" name="Google Shape;13283;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84" name="Google Shape;13284;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85" name="Google Shape;13285;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86" name="Google Shape;13286;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87" name="Google Shape;13287;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88" name="Google Shape;13288;p64"/>
          <p:cNvGrpSpPr/>
          <p:nvPr/>
        </p:nvGrpSpPr>
        <p:grpSpPr>
          <a:xfrm>
            <a:off x="2621488" y="2890687"/>
            <a:ext cx="222875" cy="345737"/>
            <a:chOff x="3764485" y="2890682"/>
            <a:chExt cx="222874" cy="345737"/>
          </a:xfrm>
        </p:grpSpPr>
        <p:sp>
          <p:nvSpPr>
            <p:cNvPr id="13289" name="Google Shape;13289;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90" name="Google Shape;13290;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91" name="Google Shape;13291;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292" name="Google Shape;13292;p64"/>
          <p:cNvGrpSpPr/>
          <p:nvPr/>
        </p:nvGrpSpPr>
        <p:grpSpPr>
          <a:xfrm>
            <a:off x="1095618" y="2908136"/>
            <a:ext cx="422596" cy="310383"/>
            <a:chOff x="2278533" y="2937377"/>
            <a:chExt cx="346788" cy="254704"/>
          </a:xfrm>
        </p:grpSpPr>
        <p:sp>
          <p:nvSpPr>
            <p:cNvPr id="13293" name="Google Shape;13293;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94" name="Google Shape;13294;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3295" name="Google Shape;13295;p64"/>
          <p:cNvSpPr/>
          <p:nvPr/>
        </p:nvSpPr>
        <p:spPr>
          <a:xfrm>
            <a:off x="2084863" y="2891132"/>
            <a:ext cx="347552" cy="346439"/>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296" name="Google Shape;13296;p64"/>
          <p:cNvGrpSpPr/>
          <p:nvPr/>
        </p:nvGrpSpPr>
        <p:grpSpPr>
          <a:xfrm>
            <a:off x="693637" y="2891515"/>
            <a:ext cx="286152" cy="346439"/>
            <a:chOff x="1836637" y="2891510"/>
            <a:chExt cx="286152" cy="346438"/>
          </a:xfrm>
        </p:grpSpPr>
        <p:sp>
          <p:nvSpPr>
            <p:cNvPr id="13297" name="Google Shape;13297;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98" name="Google Shape;13298;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299" name="Google Shape;13299;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00" name="Google Shape;13300;p64"/>
          <p:cNvGrpSpPr/>
          <p:nvPr/>
        </p:nvGrpSpPr>
        <p:grpSpPr>
          <a:xfrm>
            <a:off x="4442863" y="2905929"/>
            <a:ext cx="379764" cy="337684"/>
            <a:chOff x="5585861" y="2905929"/>
            <a:chExt cx="379764" cy="337684"/>
          </a:xfrm>
        </p:grpSpPr>
        <p:sp>
          <p:nvSpPr>
            <p:cNvPr id="13301" name="Google Shape;13301;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02" name="Google Shape;13302;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03" name="Google Shape;13303;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04" name="Google Shape;13304;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05" name="Google Shape;13305;p64"/>
          <p:cNvGrpSpPr/>
          <p:nvPr/>
        </p:nvGrpSpPr>
        <p:grpSpPr>
          <a:xfrm>
            <a:off x="184681" y="2910481"/>
            <a:ext cx="347935" cy="310024"/>
            <a:chOff x="1327676" y="2910480"/>
            <a:chExt cx="347934" cy="310024"/>
          </a:xfrm>
        </p:grpSpPr>
        <p:sp>
          <p:nvSpPr>
            <p:cNvPr id="13306" name="Google Shape;13306;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07" name="Google Shape;13307;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08" name="Google Shape;13308;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09" name="Google Shape;13309;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10" name="Google Shape;13310;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3311" name="Google Shape;13311;p64"/>
          <p:cNvSpPr/>
          <p:nvPr/>
        </p:nvSpPr>
        <p:spPr>
          <a:xfrm>
            <a:off x="1642973" y="3195073"/>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312" name="Google Shape;13312;p64"/>
          <p:cNvGrpSpPr/>
          <p:nvPr/>
        </p:nvGrpSpPr>
        <p:grpSpPr>
          <a:xfrm>
            <a:off x="1610403" y="2869570"/>
            <a:ext cx="382828" cy="358601"/>
            <a:chOff x="2753373" y="2902523"/>
            <a:chExt cx="347552" cy="325557"/>
          </a:xfrm>
        </p:grpSpPr>
        <p:sp>
          <p:nvSpPr>
            <p:cNvPr id="13313" name="Google Shape;13313;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14" name="Google Shape;13314;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15" name="Google Shape;13315;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16" name="Google Shape;13316;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17" name="Google Shape;13317;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18" name="Google Shape;13318;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19" name="Google Shape;13319;p64"/>
          <p:cNvGrpSpPr/>
          <p:nvPr/>
        </p:nvGrpSpPr>
        <p:grpSpPr>
          <a:xfrm>
            <a:off x="-293981" y="2903259"/>
            <a:ext cx="356655" cy="335425"/>
            <a:chOff x="849016" y="2903255"/>
            <a:chExt cx="356655" cy="335425"/>
          </a:xfrm>
        </p:grpSpPr>
        <p:sp>
          <p:nvSpPr>
            <p:cNvPr id="13320" name="Google Shape;13320;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21" name="Google Shape;13321;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22" name="Google Shape;13322;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23" name="Google Shape;13323;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24" name="Google Shape;13324;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25" name="Google Shape;13325;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26" name="Google Shape;13326;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27" name="Google Shape;13327;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28" name="Google Shape;13328;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29" name="Google Shape;13329;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30" name="Google Shape;13330;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31" name="Google Shape;13331;p64"/>
          <p:cNvGrpSpPr/>
          <p:nvPr/>
        </p:nvGrpSpPr>
        <p:grpSpPr>
          <a:xfrm>
            <a:off x="3067933" y="2926777"/>
            <a:ext cx="280072" cy="275520"/>
            <a:chOff x="4210933" y="2926777"/>
            <a:chExt cx="280072" cy="275520"/>
          </a:xfrm>
        </p:grpSpPr>
        <p:sp>
          <p:nvSpPr>
            <p:cNvPr id="13332" name="Google Shape;13332;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33" name="Google Shape;13333;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34" name="Google Shape;13334;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35" name="Google Shape;13335;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36" name="Google Shape;13336;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37" name="Google Shape;13337;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38" name="Google Shape;13338;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39" name="Google Shape;13339;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40" name="Google Shape;13340;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41" name="Google Shape;13341;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42" name="Google Shape;13342;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43" name="Google Shape;13343;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44" name="Google Shape;13344;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45" name="Google Shape;13345;p64"/>
          <p:cNvGrpSpPr/>
          <p:nvPr/>
        </p:nvGrpSpPr>
        <p:grpSpPr>
          <a:xfrm>
            <a:off x="3524221" y="2915386"/>
            <a:ext cx="320273" cy="318395"/>
            <a:chOff x="4667216" y="2915382"/>
            <a:chExt cx="320273" cy="318395"/>
          </a:xfrm>
        </p:grpSpPr>
        <p:sp>
          <p:nvSpPr>
            <p:cNvPr id="13346" name="Google Shape;13346;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47" name="Google Shape;13347;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48" name="Google Shape;13348;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49" name="Google Shape;13349;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50" name="Google Shape;13350;p64"/>
          <p:cNvGrpSpPr/>
          <p:nvPr/>
        </p:nvGrpSpPr>
        <p:grpSpPr>
          <a:xfrm>
            <a:off x="4027485" y="2934644"/>
            <a:ext cx="261929" cy="280551"/>
            <a:chOff x="5170480" y="2934639"/>
            <a:chExt cx="261929" cy="280550"/>
          </a:xfrm>
        </p:grpSpPr>
        <p:sp>
          <p:nvSpPr>
            <p:cNvPr id="13351" name="Google Shape;13351;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52" name="Google Shape;13352;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53" name="Google Shape;13353;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54" name="Google Shape;13354;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55" name="Google Shape;13355;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56" name="Google Shape;13356;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57" name="Google Shape;13357;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58" name="Google Shape;13358;p64"/>
          <p:cNvGrpSpPr/>
          <p:nvPr/>
        </p:nvGrpSpPr>
        <p:grpSpPr>
          <a:xfrm>
            <a:off x="4926429" y="2891898"/>
            <a:ext cx="362321" cy="364231"/>
            <a:chOff x="6069423" y="2891892"/>
            <a:chExt cx="362321" cy="364231"/>
          </a:xfrm>
        </p:grpSpPr>
        <p:sp>
          <p:nvSpPr>
            <p:cNvPr id="13359" name="Google Shape;13359;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60" name="Google Shape;13360;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61" name="Google Shape;13361;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62" name="Google Shape;13362;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63" name="Google Shape;13363;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64" name="Google Shape;13364;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65" name="Google Shape;13365;p64"/>
          <p:cNvGrpSpPr/>
          <p:nvPr/>
        </p:nvGrpSpPr>
        <p:grpSpPr>
          <a:xfrm>
            <a:off x="5428960" y="2919174"/>
            <a:ext cx="308879" cy="311171"/>
            <a:chOff x="6571955" y="2919170"/>
            <a:chExt cx="308878" cy="311170"/>
          </a:xfrm>
        </p:grpSpPr>
        <p:sp>
          <p:nvSpPr>
            <p:cNvPr id="13366" name="Google Shape;13366;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67" name="Google Shape;13367;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68" name="Google Shape;13368;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69" name="Google Shape;13369;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70" name="Google Shape;13370;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71" name="Google Shape;13371;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72" name="Google Shape;13372;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73" name="Google Shape;13373;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74" name="Google Shape;13374;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75" name="Google Shape;13375;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76" name="Google Shape;13376;p64"/>
          <p:cNvGrpSpPr/>
          <p:nvPr/>
        </p:nvGrpSpPr>
        <p:grpSpPr>
          <a:xfrm>
            <a:off x="6357055" y="2934740"/>
            <a:ext cx="350576" cy="280455"/>
            <a:chOff x="7500054" y="2934735"/>
            <a:chExt cx="350576" cy="280454"/>
          </a:xfrm>
        </p:grpSpPr>
        <p:sp>
          <p:nvSpPr>
            <p:cNvPr id="13377" name="Google Shape;13377;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78" name="Google Shape;13378;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79" name="Google Shape;13379;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80" name="Google Shape;13380;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81" name="Google Shape;13381;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82" name="Google Shape;13382;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83" name="Google Shape;13383;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84" name="Google Shape;13384;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385" name="Google Shape;13385;p64"/>
          <p:cNvGrpSpPr/>
          <p:nvPr/>
        </p:nvGrpSpPr>
        <p:grpSpPr>
          <a:xfrm>
            <a:off x="5881431" y="2874667"/>
            <a:ext cx="332012" cy="355455"/>
            <a:chOff x="7055134" y="2919170"/>
            <a:chExt cx="290321" cy="310820"/>
          </a:xfrm>
        </p:grpSpPr>
        <p:sp>
          <p:nvSpPr>
            <p:cNvPr id="13386" name="Google Shape;13386;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87" name="Google Shape;13387;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88" name="Google Shape;13388;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89" name="Google Shape;13389;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0" name="Google Shape;13390;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1" name="Google Shape;13391;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2" name="Google Shape;13392;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3" name="Google Shape;13393;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4" name="Google Shape;13394;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5" name="Google Shape;13395;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6" name="Google Shape;13396;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7" name="Google Shape;13397;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8" name="Google Shape;13398;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399" name="Google Shape;13399;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00" name="Google Shape;13400;p64"/>
          <p:cNvGrpSpPr/>
          <p:nvPr/>
        </p:nvGrpSpPr>
        <p:grpSpPr>
          <a:xfrm>
            <a:off x="6842147" y="2900613"/>
            <a:ext cx="330109" cy="347552"/>
            <a:chOff x="7985143" y="2900613"/>
            <a:chExt cx="330109" cy="347552"/>
          </a:xfrm>
        </p:grpSpPr>
        <p:sp>
          <p:nvSpPr>
            <p:cNvPr id="13401" name="Google Shape;13401;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02" name="Google Shape;13402;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03" name="Google Shape;13403;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04" name="Google Shape;13404;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05" name="Google Shape;13405;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06" name="Google Shape;13406;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07" name="Google Shape;13407;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08" name="Google Shape;13408;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09" name="Google Shape;13409;p64"/>
          <p:cNvGrpSpPr/>
          <p:nvPr/>
        </p:nvGrpSpPr>
        <p:grpSpPr>
          <a:xfrm>
            <a:off x="6847844" y="2435232"/>
            <a:ext cx="354363" cy="353631"/>
            <a:chOff x="7990840" y="2435226"/>
            <a:chExt cx="354363" cy="353631"/>
          </a:xfrm>
        </p:grpSpPr>
        <p:sp>
          <p:nvSpPr>
            <p:cNvPr id="13410" name="Google Shape;13410;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11" name="Google Shape;13411;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12" name="Google Shape;13412;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13" name="Google Shape;13413;p64"/>
          <p:cNvGrpSpPr/>
          <p:nvPr/>
        </p:nvGrpSpPr>
        <p:grpSpPr>
          <a:xfrm>
            <a:off x="674322" y="2480334"/>
            <a:ext cx="350959" cy="263043"/>
            <a:chOff x="1817317" y="2480330"/>
            <a:chExt cx="350958" cy="263043"/>
          </a:xfrm>
        </p:grpSpPr>
        <p:sp>
          <p:nvSpPr>
            <p:cNvPr id="13414" name="Google Shape;13414;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15" name="Google Shape;13415;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16" name="Google Shape;13416;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17" name="Google Shape;13417;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18" name="Google Shape;13418;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19" name="Google Shape;13419;p64"/>
          <p:cNvGrpSpPr/>
          <p:nvPr/>
        </p:nvGrpSpPr>
        <p:grpSpPr>
          <a:xfrm>
            <a:off x="198733" y="2483353"/>
            <a:ext cx="419913" cy="308109"/>
            <a:chOff x="1341727" y="2483349"/>
            <a:chExt cx="419913" cy="308109"/>
          </a:xfrm>
        </p:grpSpPr>
        <p:sp>
          <p:nvSpPr>
            <p:cNvPr id="13420" name="Google Shape;13420;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21" name="Google Shape;13421;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22" name="Google Shape;13422;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23" name="Google Shape;13423;p64"/>
          <p:cNvGrpSpPr/>
          <p:nvPr/>
        </p:nvGrpSpPr>
        <p:grpSpPr>
          <a:xfrm>
            <a:off x="-288666" y="2447739"/>
            <a:ext cx="376359" cy="330109"/>
            <a:chOff x="854332" y="2447736"/>
            <a:chExt cx="376358" cy="330109"/>
          </a:xfrm>
        </p:grpSpPr>
        <p:sp>
          <p:nvSpPr>
            <p:cNvPr id="13424" name="Google Shape;13424;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25" name="Google Shape;13425;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26" name="Google Shape;13426;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27" name="Google Shape;13427;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28" name="Google Shape;13428;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29" name="Google Shape;13429;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30" name="Google Shape;13430;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31" name="Google Shape;13431;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32" name="Google Shape;13432;p64"/>
          <p:cNvGrpSpPr/>
          <p:nvPr/>
        </p:nvGrpSpPr>
        <p:grpSpPr>
          <a:xfrm>
            <a:off x="3063769" y="2450956"/>
            <a:ext cx="322151" cy="322375"/>
            <a:chOff x="4206763" y="2450951"/>
            <a:chExt cx="322151" cy="322374"/>
          </a:xfrm>
        </p:grpSpPr>
        <p:sp>
          <p:nvSpPr>
            <p:cNvPr id="13433" name="Google Shape;13433;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34" name="Google Shape;13434;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35" name="Google Shape;13435;p64"/>
          <p:cNvGrpSpPr/>
          <p:nvPr/>
        </p:nvGrpSpPr>
        <p:grpSpPr>
          <a:xfrm>
            <a:off x="6385096" y="2450061"/>
            <a:ext cx="327976" cy="324316"/>
            <a:chOff x="7528096" y="2450059"/>
            <a:chExt cx="327976" cy="324316"/>
          </a:xfrm>
        </p:grpSpPr>
        <p:sp>
          <p:nvSpPr>
            <p:cNvPr id="13436" name="Google Shape;13436;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37" name="Google Shape;13437;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38" name="Google Shape;13438;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39" name="Google Shape;13439;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40" name="Google Shape;13440;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41" name="Google Shape;13441;p64"/>
          <p:cNvGrpSpPr/>
          <p:nvPr/>
        </p:nvGrpSpPr>
        <p:grpSpPr>
          <a:xfrm>
            <a:off x="5934131" y="2512546"/>
            <a:ext cx="282364" cy="198619"/>
            <a:chOff x="7077129" y="2512542"/>
            <a:chExt cx="282364" cy="198619"/>
          </a:xfrm>
        </p:grpSpPr>
        <p:sp>
          <p:nvSpPr>
            <p:cNvPr id="13442" name="Google Shape;13442;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43" name="Google Shape;13443;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44" name="Google Shape;13444;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45" name="Google Shape;13445;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46" name="Google Shape;13446;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47" name="Google Shape;13447;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48" name="Google Shape;13448;p64"/>
          <p:cNvGrpSpPr/>
          <p:nvPr/>
        </p:nvGrpSpPr>
        <p:grpSpPr>
          <a:xfrm>
            <a:off x="2582466" y="2444717"/>
            <a:ext cx="334279" cy="334661"/>
            <a:chOff x="3725461" y="2444712"/>
            <a:chExt cx="334279" cy="334661"/>
          </a:xfrm>
        </p:grpSpPr>
        <p:sp>
          <p:nvSpPr>
            <p:cNvPr id="13449" name="Google Shape;13449;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50" name="Google Shape;13450;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51" name="Google Shape;13451;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52" name="Google Shape;13452;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53" name="Google Shape;13453;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54" name="Google Shape;13454;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55" name="Google Shape;13455;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56" name="Google Shape;13456;p64"/>
          <p:cNvGrpSpPr/>
          <p:nvPr/>
        </p:nvGrpSpPr>
        <p:grpSpPr>
          <a:xfrm>
            <a:off x="5434243" y="2457221"/>
            <a:ext cx="332019" cy="310788"/>
            <a:chOff x="6577238" y="2457221"/>
            <a:chExt cx="332019" cy="310788"/>
          </a:xfrm>
        </p:grpSpPr>
        <p:sp>
          <p:nvSpPr>
            <p:cNvPr id="13457" name="Google Shape;13457;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58" name="Google Shape;13458;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59" name="Google Shape;13459;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60" name="Google Shape;13460;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61" name="Google Shape;13461;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62" name="Google Shape;13462;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63" name="Google Shape;13463;p64"/>
          <p:cNvGrpSpPr/>
          <p:nvPr/>
        </p:nvGrpSpPr>
        <p:grpSpPr>
          <a:xfrm>
            <a:off x="1675563" y="2439778"/>
            <a:ext cx="247892" cy="346024"/>
            <a:chOff x="2818561" y="2439778"/>
            <a:chExt cx="247892" cy="346024"/>
          </a:xfrm>
        </p:grpSpPr>
        <p:sp>
          <p:nvSpPr>
            <p:cNvPr id="13464" name="Google Shape;13464;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65" name="Google Shape;13465;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66" name="Google Shape;13466;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67" name="Google Shape;13467;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68" name="Google Shape;13468;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69" name="Google Shape;13469;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70" name="Google Shape;13470;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71" name="Google Shape;13471;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72" name="Google Shape;13472;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73" name="Google Shape;13473;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74" name="Google Shape;13474;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75" name="Google Shape;13475;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76" name="Google Shape;13476;p64"/>
          <p:cNvGrpSpPr/>
          <p:nvPr/>
        </p:nvGrpSpPr>
        <p:grpSpPr>
          <a:xfrm>
            <a:off x="2064783" y="2474634"/>
            <a:ext cx="419933" cy="275171"/>
            <a:chOff x="3207778" y="2474632"/>
            <a:chExt cx="419933" cy="275170"/>
          </a:xfrm>
        </p:grpSpPr>
        <p:sp>
          <p:nvSpPr>
            <p:cNvPr id="13477" name="Google Shape;13477;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78" name="Google Shape;13478;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79" name="Google Shape;13479;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0" name="Google Shape;13480;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1" name="Google Shape;13481;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2" name="Google Shape;13482;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3" name="Google Shape;13483;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4" name="Google Shape;13484;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5" name="Google Shape;13485;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6" name="Google Shape;13486;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7" name="Google Shape;13487;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8" name="Google Shape;13488;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89" name="Google Shape;13489;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90" name="Google Shape;13490;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91" name="Google Shape;13491;p64"/>
          <p:cNvGrpSpPr/>
          <p:nvPr/>
        </p:nvGrpSpPr>
        <p:grpSpPr>
          <a:xfrm>
            <a:off x="4956375" y="2456078"/>
            <a:ext cx="337684" cy="314195"/>
            <a:chOff x="6099375" y="2456075"/>
            <a:chExt cx="337684" cy="314194"/>
          </a:xfrm>
        </p:grpSpPr>
        <p:sp>
          <p:nvSpPr>
            <p:cNvPr id="13492" name="Google Shape;13492;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93" name="Google Shape;13493;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94" name="Google Shape;13494;p64"/>
          <p:cNvGrpSpPr/>
          <p:nvPr/>
        </p:nvGrpSpPr>
        <p:grpSpPr>
          <a:xfrm>
            <a:off x="1169627" y="2468588"/>
            <a:ext cx="312699" cy="286535"/>
            <a:chOff x="2312623" y="2468584"/>
            <a:chExt cx="312698" cy="286534"/>
          </a:xfrm>
        </p:grpSpPr>
        <p:sp>
          <p:nvSpPr>
            <p:cNvPr id="13495" name="Google Shape;13495;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96" name="Google Shape;13496;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497" name="Google Shape;13497;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498" name="Google Shape;13498;p64"/>
          <p:cNvGrpSpPr/>
          <p:nvPr/>
        </p:nvGrpSpPr>
        <p:grpSpPr>
          <a:xfrm>
            <a:off x="4475807" y="2440926"/>
            <a:ext cx="345292" cy="342619"/>
            <a:chOff x="5618805" y="2440924"/>
            <a:chExt cx="345292" cy="342618"/>
          </a:xfrm>
        </p:grpSpPr>
        <p:sp>
          <p:nvSpPr>
            <p:cNvPr id="13499" name="Google Shape;13499;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00" name="Google Shape;13500;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01" name="Google Shape;13501;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02" name="Google Shape;13502;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03" name="Google Shape;13503;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04" name="Google Shape;13504;p64"/>
          <p:cNvGrpSpPr/>
          <p:nvPr/>
        </p:nvGrpSpPr>
        <p:grpSpPr>
          <a:xfrm>
            <a:off x="3510184" y="2446596"/>
            <a:ext cx="377887" cy="331255"/>
            <a:chOff x="4653179" y="2446590"/>
            <a:chExt cx="377886" cy="331255"/>
          </a:xfrm>
        </p:grpSpPr>
        <p:sp>
          <p:nvSpPr>
            <p:cNvPr id="13505" name="Google Shape;13505;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06" name="Google Shape;13506;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07" name="Google Shape;13507;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08" name="Google Shape;13508;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09" name="Google Shape;13509;p64"/>
          <p:cNvGrpSpPr/>
          <p:nvPr/>
        </p:nvGrpSpPr>
        <p:grpSpPr>
          <a:xfrm>
            <a:off x="4041522" y="2459485"/>
            <a:ext cx="252063" cy="305123"/>
            <a:chOff x="5184517" y="2459481"/>
            <a:chExt cx="252062" cy="305122"/>
          </a:xfrm>
        </p:grpSpPr>
        <p:sp>
          <p:nvSpPr>
            <p:cNvPr id="13510" name="Google Shape;13510;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11" name="Google Shape;13511;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12" name="Google Shape;13512;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13" name="Google Shape;13513;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14" name="Google Shape;13514;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15" name="Google Shape;13515;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3516" name="Google Shape;13516;p64"/>
          <p:cNvSpPr/>
          <p:nvPr/>
        </p:nvSpPr>
        <p:spPr>
          <a:xfrm>
            <a:off x="658024" y="1970609"/>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517" name="Google Shape;13517;p64"/>
          <p:cNvGrpSpPr/>
          <p:nvPr/>
        </p:nvGrpSpPr>
        <p:grpSpPr>
          <a:xfrm>
            <a:off x="5012463" y="1969114"/>
            <a:ext cx="249771" cy="363849"/>
            <a:chOff x="6155459" y="1969108"/>
            <a:chExt cx="249770" cy="363849"/>
          </a:xfrm>
        </p:grpSpPr>
        <p:sp>
          <p:nvSpPr>
            <p:cNvPr id="13518" name="Google Shape;13518;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19" name="Google Shape;13519;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20" name="Google Shape;13520;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21" name="Google Shape;13521;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22" name="Google Shape;13522;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23" name="Google Shape;13523;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24" name="Google Shape;13524;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25" name="Google Shape;13525;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26" name="Google Shape;13526;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27" name="Google Shape;13527;p64"/>
          <p:cNvGrpSpPr/>
          <p:nvPr/>
        </p:nvGrpSpPr>
        <p:grpSpPr>
          <a:xfrm>
            <a:off x="1137034" y="1970609"/>
            <a:ext cx="353631" cy="354395"/>
            <a:chOff x="2280029" y="1970604"/>
            <a:chExt cx="353631" cy="354395"/>
          </a:xfrm>
        </p:grpSpPr>
        <p:sp>
          <p:nvSpPr>
            <p:cNvPr id="13528" name="Google Shape;13528;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29" name="Google Shape;13529;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30" name="Google Shape;13530;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31" name="Google Shape;13531;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32" name="Google Shape;13532;p64"/>
          <p:cNvGrpSpPr/>
          <p:nvPr/>
        </p:nvGrpSpPr>
        <p:grpSpPr>
          <a:xfrm>
            <a:off x="6922103" y="2000175"/>
            <a:ext cx="255087" cy="301685"/>
            <a:chOff x="8065100" y="2000174"/>
            <a:chExt cx="255086" cy="301685"/>
          </a:xfrm>
        </p:grpSpPr>
        <p:sp>
          <p:nvSpPr>
            <p:cNvPr id="13533" name="Google Shape;13533;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34" name="Google Shape;13534;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35" name="Google Shape;13535;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36" name="Google Shape;13536;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37" name="Google Shape;13537;p64"/>
          <p:cNvGrpSpPr/>
          <p:nvPr/>
        </p:nvGrpSpPr>
        <p:grpSpPr>
          <a:xfrm>
            <a:off x="5490707" y="1969114"/>
            <a:ext cx="249420" cy="363849"/>
            <a:chOff x="6633705" y="1969108"/>
            <a:chExt cx="249420" cy="363849"/>
          </a:xfrm>
        </p:grpSpPr>
        <p:sp>
          <p:nvSpPr>
            <p:cNvPr id="13538" name="Google Shape;13538;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39" name="Google Shape;13539;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40" name="Google Shape;13540;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41" name="Google Shape;13541;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42" name="Google Shape;13542;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43" name="Google Shape;13543;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44" name="Google Shape;13544;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45" name="Google Shape;13545;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46" name="Google Shape;13546;p64"/>
          <p:cNvGrpSpPr/>
          <p:nvPr/>
        </p:nvGrpSpPr>
        <p:grpSpPr>
          <a:xfrm>
            <a:off x="4068035" y="1969113"/>
            <a:ext cx="226661" cy="363467"/>
            <a:chOff x="5211031" y="1969108"/>
            <a:chExt cx="226661" cy="363467"/>
          </a:xfrm>
        </p:grpSpPr>
        <p:sp>
          <p:nvSpPr>
            <p:cNvPr id="13547" name="Google Shape;13547;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48" name="Google Shape;13548;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49" name="Google Shape;13549;p64"/>
          <p:cNvGrpSpPr/>
          <p:nvPr/>
        </p:nvGrpSpPr>
        <p:grpSpPr>
          <a:xfrm>
            <a:off x="2569956" y="1970609"/>
            <a:ext cx="354363" cy="354395"/>
            <a:chOff x="3712952" y="1970604"/>
            <a:chExt cx="354363" cy="354395"/>
          </a:xfrm>
        </p:grpSpPr>
        <p:sp>
          <p:nvSpPr>
            <p:cNvPr id="13550" name="Google Shape;13550;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51" name="Google Shape;13551;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52" name="Google Shape;13552;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53" name="Google Shape;13553;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54" name="Google Shape;13554;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55" name="Google Shape;13555;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56" name="Google Shape;13556;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57" name="Google Shape;13557;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58" name="Google Shape;13558;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59" name="Google Shape;13559;p64"/>
          <p:cNvGrpSpPr/>
          <p:nvPr/>
        </p:nvGrpSpPr>
        <p:grpSpPr>
          <a:xfrm>
            <a:off x="2092443" y="1970610"/>
            <a:ext cx="354363" cy="354745"/>
            <a:chOff x="3235438" y="1970604"/>
            <a:chExt cx="354363" cy="354745"/>
          </a:xfrm>
        </p:grpSpPr>
        <p:sp>
          <p:nvSpPr>
            <p:cNvPr id="13560" name="Google Shape;13560;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61" name="Google Shape;13561;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62" name="Google Shape;13562;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63" name="Google Shape;13563;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64" name="Google Shape;13564;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65" name="Google Shape;13565;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66" name="Google Shape;13566;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67" name="Google Shape;13567;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68" name="Google Shape;13568;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69" name="Google Shape;13569;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70" name="Google Shape;13570;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71" name="Google Shape;13571;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72" name="Google Shape;13572;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73" name="Google Shape;13573;p64"/>
          <p:cNvGrpSpPr/>
          <p:nvPr/>
        </p:nvGrpSpPr>
        <p:grpSpPr>
          <a:xfrm>
            <a:off x="186585" y="1989929"/>
            <a:ext cx="341472" cy="335075"/>
            <a:chOff x="1329585" y="1989925"/>
            <a:chExt cx="341472" cy="335074"/>
          </a:xfrm>
        </p:grpSpPr>
        <p:sp>
          <p:nvSpPr>
            <p:cNvPr id="13574" name="Google Shape;13574;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75" name="Google Shape;13575;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76" name="Google Shape;13576;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77" name="Google Shape;13577;p64"/>
          <p:cNvGrpSpPr/>
          <p:nvPr/>
        </p:nvGrpSpPr>
        <p:grpSpPr>
          <a:xfrm>
            <a:off x="4448877" y="1989909"/>
            <a:ext cx="416649" cy="325597"/>
            <a:chOff x="5626763" y="2013829"/>
            <a:chExt cx="351722" cy="274788"/>
          </a:xfrm>
        </p:grpSpPr>
        <p:sp>
          <p:nvSpPr>
            <p:cNvPr id="13578" name="Google Shape;13578;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79" name="Google Shape;13579;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80" name="Google Shape;13580;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81" name="Google Shape;13581;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82" name="Google Shape;13582;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83" name="Google Shape;13583;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84" name="Google Shape;13584;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85" name="Google Shape;13585;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86" name="Google Shape;13586;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87" name="Google Shape;13587;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88" name="Google Shape;13588;p64"/>
          <p:cNvGrpSpPr/>
          <p:nvPr/>
        </p:nvGrpSpPr>
        <p:grpSpPr>
          <a:xfrm>
            <a:off x="6433608" y="1983881"/>
            <a:ext cx="276699" cy="333133"/>
            <a:chOff x="7576605" y="1983877"/>
            <a:chExt cx="276698" cy="333133"/>
          </a:xfrm>
        </p:grpSpPr>
        <p:sp>
          <p:nvSpPr>
            <p:cNvPr id="13589" name="Google Shape;13589;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90" name="Google Shape;13590;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91" name="Google Shape;13591;p64"/>
          <p:cNvGrpSpPr/>
          <p:nvPr/>
        </p:nvGrpSpPr>
        <p:grpSpPr>
          <a:xfrm>
            <a:off x="-289430" y="1975542"/>
            <a:ext cx="337335" cy="353599"/>
            <a:chOff x="853568" y="1975538"/>
            <a:chExt cx="337334" cy="353599"/>
          </a:xfrm>
        </p:grpSpPr>
        <p:sp>
          <p:nvSpPr>
            <p:cNvPr id="13592" name="Google Shape;13592;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93" name="Google Shape;13593;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94" name="Google Shape;13594;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95" name="Google Shape;13595;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596" name="Google Shape;13596;p64"/>
          <p:cNvGrpSpPr/>
          <p:nvPr/>
        </p:nvGrpSpPr>
        <p:grpSpPr>
          <a:xfrm>
            <a:off x="1627055" y="2009629"/>
            <a:ext cx="327085" cy="277080"/>
            <a:chOff x="2770052" y="2009628"/>
            <a:chExt cx="327085" cy="277080"/>
          </a:xfrm>
        </p:grpSpPr>
        <p:sp>
          <p:nvSpPr>
            <p:cNvPr id="13597" name="Google Shape;13597;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598" name="Google Shape;13598;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3599" name="Google Shape;13599;p64"/>
          <p:cNvSpPr/>
          <p:nvPr/>
        </p:nvSpPr>
        <p:spPr>
          <a:xfrm>
            <a:off x="5917072" y="1989133"/>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600" name="Google Shape;13600;p64"/>
          <p:cNvGrpSpPr/>
          <p:nvPr/>
        </p:nvGrpSpPr>
        <p:grpSpPr>
          <a:xfrm>
            <a:off x="3052404" y="1970609"/>
            <a:ext cx="344879" cy="343573"/>
            <a:chOff x="4195399" y="1970604"/>
            <a:chExt cx="344878" cy="343573"/>
          </a:xfrm>
        </p:grpSpPr>
        <p:sp>
          <p:nvSpPr>
            <p:cNvPr id="13601" name="Google Shape;13601;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02" name="Google Shape;13602;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03" name="Google Shape;13603;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04" name="Google Shape;13604;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05" name="Google Shape;13605;p64"/>
          <p:cNvGrpSpPr/>
          <p:nvPr/>
        </p:nvGrpSpPr>
        <p:grpSpPr>
          <a:xfrm>
            <a:off x="3531791" y="1977450"/>
            <a:ext cx="344528" cy="344115"/>
            <a:chOff x="4674791" y="1977447"/>
            <a:chExt cx="344528" cy="344114"/>
          </a:xfrm>
        </p:grpSpPr>
        <p:sp>
          <p:nvSpPr>
            <p:cNvPr id="13606" name="Google Shape;13606;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07" name="Google Shape;13607;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08" name="Google Shape;13608;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09" name="Google Shape;13609;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0" name="Google Shape;13610;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1" name="Google Shape;13611;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2" name="Google Shape;13612;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3" name="Google Shape;13613;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4" name="Google Shape;13614;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5" name="Google Shape;13615;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6" name="Google Shape;13616;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7" name="Google Shape;13617;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8" name="Google Shape;13618;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19" name="Google Shape;13619;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0" name="Google Shape;13620;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1" name="Google Shape;13621;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2" name="Google Shape;13622;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3" name="Google Shape;13623;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4" name="Google Shape;13624;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5" name="Google Shape;13625;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6" name="Google Shape;13626;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7" name="Google Shape;13627;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8" name="Google Shape;13628;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29" name="Google Shape;13629;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30" name="Google Shape;13630;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31" name="Google Shape;13631;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32" name="Google Shape;13632;p64"/>
          <p:cNvGrpSpPr/>
          <p:nvPr/>
        </p:nvGrpSpPr>
        <p:grpSpPr>
          <a:xfrm>
            <a:off x="4940815" y="1547297"/>
            <a:ext cx="382819" cy="310788"/>
            <a:chOff x="6083810" y="1547297"/>
            <a:chExt cx="382819" cy="310788"/>
          </a:xfrm>
        </p:grpSpPr>
        <p:sp>
          <p:nvSpPr>
            <p:cNvPr id="13633" name="Google Shape;13633;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34" name="Google Shape;13634;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35" name="Google Shape;13635;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36" name="Google Shape;13636;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37" name="Google Shape;13637;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38" name="Google Shape;13638;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39" name="Google Shape;13639;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0" name="Google Shape;13640;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1" name="Google Shape;13641;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2" name="Google Shape;13642;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3" name="Google Shape;13643;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4" name="Google Shape;13644;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5" name="Google Shape;13645;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6" name="Google Shape;13646;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7" name="Google Shape;13647;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8" name="Google Shape;13648;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49" name="Google Shape;13649;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50" name="Google Shape;13650;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51" name="Google Shape;13651;p64"/>
          <p:cNvGrpSpPr/>
          <p:nvPr/>
        </p:nvGrpSpPr>
        <p:grpSpPr>
          <a:xfrm>
            <a:off x="5415302" y="1538197"/>
            <a:ext cx="382788" cy="328613"/>
            <a:chOff x="6558300" y="1538193"/>
            <a:chExt cx="382788" cy="328613"/>
          </a:xfrm>
        </p:grpSpPr>
        <p:sp>
          <p:nvSpPr>
            <p:cNvPr id="13652" name="Google Shape;13652;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53" name="Google Shape;13653;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54" name="Google Shape;13654;p64"/>
          <p:cNvGrpSpPr/>
          <p:nvPr/>
        </p:nvGrpSpPr>
        <p:grpSpPr>
          <a:xfrm>
            <a:off x="4051007" y="1511297"/>
            <a:ext cx="259605" cy="346024"/>
            <a:chOff x="5194002" y="1511297"/>
            <a:chExt cx="259605" cy="346024"/>
          </a:xfrm>
        </p:grpSpPr>
        <p:sp>
          <p:nvSpPr>
            <p:cNvPr id="13655" name="Google Shape;13655;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56" name="Google Shape;13656;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57" name="Google Shape;13657;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58" name="Google Shape;13658;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59" name="Google Shape;13659;p64"/>
          <p:cNvGrpSpPr/>
          <p:nvPr/>
        </p:nvGrpSpPr>
        <p:grpSpPr>
          <a:xfrm>
            <a:off x="251743" y="1512065"/>
            <a:ext cx="252444" cy="351723"/>
            <a:chOff x="1394741" y="1512061"/>
            <a:chExt cx="252444" cy="351722"/>
          </a:xfrm>
        </p:grpSpPr>
        <p:sp>
          <p:nvSpPr>
            <p:cNvPr id="13660" name="Google Shape;13660;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61" name="Google Shape;13661;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62" name="Google Shape;13662;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63" name="Google Shape;13663;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64" name="Google Shape;13664;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65" name="Google Shape;13665;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66" name="Google Shape;13666;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67" name="Google Shape;13667;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68" name="Google Shape;13668;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69" name="Google Shape;13669;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70" name="Google Shape;13670;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71" name="Google Shape;13671;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72" name="Google Shape;13672;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73" name="Google Shape;13673;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74" name="Google Shape;13674;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75" name="Google Shape;13675;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76" name="Google Shape;13676;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77" name="Google Shape;13677;p64"/>
          <p:cNvGrpSpPr/>
          <p:nvPr/>
        </p:nvGrpSpPr>
        <p:grpSpPr>
          <a:xfrm>
            <a:off x="-287902" y="1504487"/>
            <a:ext cx="380911" cy="339595"/>
            <a:chOff x="855096" y="1504485"/>
            <a:chExt cx="380910" cy="339594"/>
          </a:xfrm>
        </p:grpSpPr>
        <p:sp>
          <p:nvSpPr>
            <p:cNvPr id="13678" name="Google Shape;13678;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79" name="Google Shape;13679;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80" name="Google Shape;13680;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81" name="Google Shape;13681;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82" name="Google Shape;13682;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83" name="Google Shape;13683;p64"/>
          <p:cNvGrpSpPr/>
          <p:nvPr/>
        </p:nvGrpSpPr>
        <p:grpSpPr>
          <a:xfrm>
            <a:off x="676582" y="1511684"/>
            <a:ext cx="352103" cy="352103"/>
            <a:chOff x="1819576" y="1511679"/>
            <a:chExt cx="352103" cy="352103"/>
          </a:xfrm>
        </p:grpSpPr>
        <p:sp>
          <p:nvSpPr>
            <p:cNvPr id="13684" name="Google Shape;13684;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85" name="Google Shape;13685;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86" name="Google Shape;13686;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87" name="Google Shape;13687;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88" name="Google Shape;13688;p64"/>
          <p:cNvGrpSpPr/>
          <p:nvPr/>
        </p:nvGrpSpPr>
        <p:grpSpPr>
          <a:xfrm>
            <a:off x="4478097" y="1500766"/>
            <a:ext cx="371424" cy="355447"/>
            <a:chOff x="5621097" y="1500761"/>
            <a:chExt cx="371424" cy="355446"/>
          </a:xfrm>
        </p:grpSpPr>
        <p:sp>
          <p:nvSpPr>
            <p:cNvPr id="13689" name="Google Shape;13689;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90" name="Google Shape;13690;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91" name="Google Shape;13691;p64"/>
          <p:cNvGrpSpPr/>
          <p:nvPr/>
        </p:nvGrpSpPr>
        <p:grpSpPr>
          <a:xfrm>
            <a:off x="3527245" y="1541605"/>
            <a:ext cx="359679" cy="321833"/>
            <a:chOff x="4670239" y="1541599"/>
            <a:chExt cx="359679" cy="321833"/>
          </a:xfrm>
        </p:grpSpPr>
        <p:sp>
          <p:nvSpPr>
            <p:cNvPr id="13692" name="Google Shape;13692;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93" name="Google Shape;13693;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94" name="Google Shape;13694;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95" name="Google Shape;13695;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96" name="Google Shape;13696;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697" name="Google Shape;13697;p64"/>
          <p:cNvGrpSpPr/>
          <p:nvPr/>
        </p:nvGrpSpPr>
        <p:grpSpPr>
          <a:xfrm>
            <a:off x="3069434" y="1502390"/>
            <a:ext cx="321037" cy="353823"/>
            <a:chOff x="4212429" y="1502385"/>
            <a:chExt cx="321037" cy="353822"/>
          </a:xfrm>
        </p:grpSpPr>
        <p:sp>
          <p:nvSpPr>
            <p:cNvPr id="13698" name="Google Shape;13698;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699" name="Google Shape;13699;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00" name="Google Shape;13700;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01" name="Google Shape;13701;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702" name="Google Shape;13702;p64"/>
          <p:cNvGrpSpPr/>
          <p:nvPr/>
        </p:nvGrpSpPr>
        <p:grpSpPr>
          <a:xfrm>
            <a:off x="1159790" y="1505987"/>
            <a:ext cx="336188" cy="335425"/>
            <a:chOff x="2302788" y="1505981"/>
            <a:chExt cx="336188" cy="335425"/>
          </a:xfrm>
        </p:grpSpPr>
        <p:sp>
          <p:nvSpPr>
            <p:cNvPr id="13703" name="Google Shape;13703;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04" name="Google Shape;13704;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05" name="Google Shape;13705;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06" name="Google Shape;13706;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07" name="Google Shape;13707;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08" name="Google Shape;13708;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09" name="Google Shape;13709;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0" name="Google Shape;13710;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1" name="Google Shape;13711;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2" name="Google Shape;13712;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3" name="Google Shape;13713;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4" name="Google Shape;13714;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5" name="Google Shape;13715;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6" name="Google Shape;13716;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7" name="Google Shape;13717;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8" name="Google Shape;13718;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19" name="Google Shape;13719;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720" name="Google Shape;13720;p64"/>
          <p:cNvGrpSpPr/>
          <p:nvPr/>
        </p:nvGrpSpPr>
        <p:grpSpPr>
          <a:xfrm>
            <a:off x="1637306" y="1521901"/>
            <a:ext cx="333133" cy="321037"/>
            <a:chOff x="2780301" y="1521896"/>
            <a:chExt cx="333133" cy="321037"/>
          </a:xfrm>
        </p:grpSpPr>
        <p:sp>
          <p:nvSpPr>
            <p:cNvPr id="13721" name="Google Shape;13721;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22" name="Google Shape;13722;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23" name="Google Shape;13723;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24" name="Google Shape;13724;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25" name="Google Shape;13725;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26" name="Google Shape;13726;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27" name="Google Shape;13727;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28" name="Google Shape;13728;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29" name="Google Shape;13729;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0" name="Google Shape;13730;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1" name="Google Shape;13731;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2" name="Google Shape;13732;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3" name="Google Shape;13733;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4" name="Google Shape;13734;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5" name="Google Shape;13735;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6" name="Google Shape;13736;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7" name="Google Shape;13737;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8" name="Google Shape;13738;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39" name="Google Shape;13739;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40" name="Google Shape;13740;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741" name="Google Shape;13741;p64"/>
          <p:cNvGrpSpPr/>
          <p:nvPr/>
        </p:nvGrpSpPr>
        <p:grpSpPr>
          <a:xfrm>
            <a:off x="2173159" y="1515089"/>
            <a:ext cx="211892" cy="339595"/>
            <a:chOff x="3316159" y="1515085"/>
            <a:chExt cx="211892" cy="339594"/>
          </a:xfrm>
        </p:grpSpPr>
        <p:sp>
          <p:nvSpPr>
            <p:cNvPr id="13742" name="Google Shape;13742;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43" name="Google Shape;13743;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44" name="Google Shape;13744;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745" name="Google Shape;13745;p64"/>
            <p:cNvGrpSpPr/>
            <p:nvPr/>
          </p:nvGrpSpPr>
          <p:grpSpPr>
            <a:xfrm>
              <a:off x="3316159" y="1515085"/>
              <a:ext cx="211892" cy="339594"/>
              <a:chOff x="3316159" y="1515085"/>
              <a:chExt cx="211892" cy="339594"/>
            </a:xfrm>
          </p:grpSpPr>
          <p:sp>
            <p:nvSpPr>
              <p:cNvPr id="13746" name="Google Shape;13746;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47" name="Google Shape;13747;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48" name="Google Shape;13748;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49" name="Google Shape;13749;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50" name="Google Shape;13750;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51" name="Google Shape;13751;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grpSp>
        <p:nvGrpSpPr>
          <p:cNvPr id="13752" name="Google Shape;13752;p64"/>
          <p:cNvGrpSpPr/>
          <p:nvPr/>
        </p:nvGrpSpPr>
        <p:grpSpPr>
          <a:xfrm>
            <a:off x="2573363" y="1544660"/>
            <a:ext cx="361971" cy="314959"/>
            <a:chOff x="3716358" y="1544655"/>
            <a:chExt cx="361971" cy="314958"/>
          </a:xfrm>
        </p:grpSpPr>
        <p:sp>
          <p:nvSpPr>
            <p:cNvPr id="13753" name="Google Shape;13753;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54" name="Google Shape;13754;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55" name="Google Shape;13755;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56" name="Google Shape;13756;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57" name="Google Shape;13757;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nvGrpSpPr>
            <p:cNvPr id="13758" name="Google Shape;13758;p64"/>
            <p:cNvGrpSpPr/>
            <p:nvPr/>
          </p:nvGrpSpPr>
          <p:grpSpPr>
            <a:xfrm>
              <a:off x="3716358" y="1544655"/>
              <a:ext cx="361971" cy="314958"/>
              <a:chOff x="3716358" y="1544655"/>
              <a:chExt cx="361971" cy="314958"/>
            </a:xfrm>
          </p:grpSpPr>
          <p:sp>
            <p:nvSpPr>
              <p:cNvPr id="13759" name="Google Shape;13759;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60" name="Google Shape;13760;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61" name="Google Shape;13761;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62" name="Google Shape;13762;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63" name="Google Shape;13763;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grpSp>
        <p:nvGrpSpPr>
          <p:cNvPr id="13764" name="Google Shape;13764;p64"/>
          <p:cNvGrpSpPr/>
          <p:nvPr/>
        </p:nvGrpSpPr>
        <p:grpSpPr>
          <a:xfrm>
            <a:off x="5868927" y="1557553"/>
            <a:ext cx="499533" cy="305136"/>
            <a:chOff x="7009649" y="1541981"/>
            <a:chExt cx="524940" cy="320655"/>
          </a:xfrm>
        </p:grpSpPr>
        <p:sp>
          <p:nvSpPr>
            <p:cNvPr id="13765" name="Google Shape;13765;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66" name="Google Shape;13766;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67" name="Google Shape;13767;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68" name="Google Shape;13768;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69" name="Google Shape;13769;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70" name="Google Shape;13770;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71" name="Google Shape;13771;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72" name="Google Shape;13772;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773" name="Google Shape;13773;p64"/>
          <p:cNvGrpSpPr/>
          <p:nvPr/>
        </p:nvGrpSpPr>
        <p:grpSpPr>
          <a:xfrm>
            <a:off x="6891034" y="1518112"/>
            <a:ext cx="282747" cy="340359"/>
            <a:chOff x="8034034" y="1518109"/>
            <a:chExt cx="282746" cy="340358"/>
          </a:xfrm>
        </p:grpSpPr>
        <p:sp>
          <p:nvSpPr>
            <p:cNvPr id="13774" name="Google Shape;13774;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75" name="Google Shape;13775;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76" name="Google Shape;13776;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77" name="Google Shape;13777;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778" name="Google Shape;13778;p64"/>
          <p:cNvGrpSpPr/>
          <p:nvPr/>
        </p:nvGrpSpPr>
        <p:grpSpPr>
          <a:xfrm>
            <a:off x="6439307" y="1499938"/>
            <a:ext cx="369133" cy="360411"/>
            <a:chOff x="7582302" y="1499934"/>
            <a:chExt cx="369133" cy="360411"/>
          </a:xfrm>
        </p:grpSpPr>
        <p:sp>
          <p:nvSpPr>
            <p:cNvPr id="13779" name="Google Shape;13779;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80" name="Google Shape;13780;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81" name="Google Shape;13781;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82" name="Google Shape;13782;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83" name="Google Shape;13783;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grpSp>
        <p:nvGrpSpPr>
          <p:cNvPr id="13784" name="Google Shape;13784;p64"/>
          <p:cNvGrpSpPr/>
          <p:nvPr/>
        </p:nvGrpSpPr>
        <p:grpSpPr>
          <a:xfrm>
            <a:off x="5053089" y="3817154"/>
            <a:ext cx="346056" cy="345675"/>
            <a:chOff x="2238181" y="4120624"/>
            <a:chExt cx="346056" cy="345674"/>
          </a:xfrm>
        </p:grpSpPr>
        <p:grpSp>
          <p:nvGrpSpPr>
            <p:cNvPr id="13785" name="Google Shape;13785;p64"/>
            <p:cNvGrpSpPr/>
            <p:nvPr/>
          </p:nvGrpSpPr>
          <p:grpSpPr>
            <a:xfrm>
              <a:off x="2309155" y="4177413"/>
              <a:ext cx="203862" cy="231903"/>
              <a:chOff x="1512725" y="258500"/>
              <a:chExt cx="4570900" cy="5199625"/>
            </a:xfrm>
          </p:grpSpPr>
          <p:sp>
            <p:nvSpPr>
              <p:cNvPr id="13786" name="Google Shape;13786;p6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endParaRPr/>
              </a:p>
            </p:txBody>
          </p:sp>
          <p:sp>
            <p:nvSpPr>
              <p:cNvPr id="13787" name="Google Shape;13787;p6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
          <p:nvSpPr>
            <p:cNvPr id="13788" name="Google Shape;13788;p6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2"/>
        <p:cNvGrpSpPr/>
        <p:nvPr/>
      </p:nvGrpSpPr>
      <p:grpSpPr>
        <a:xfrm>
          <a:off x="0" y="0"/>
          <a:ext cx="0" cy="0"/>
          <a:chOff x="0" y="0"/>
          <a:chExt cx="0" cy="0"/>
        </a:xfrm>
      </p:grpSpPr>
      <p:pic>
        <p:nvPicPr>
          <p:cNvPr id="13793" name="Google Shape;13793;p65">
            <a:hlinkClick r:id="rId3"/>
          </p:cNvPr>
          <p:cNvPicPr preferRelativeResize="0"/>
          <p:nvPr/>
        </p:nvPicPr>
        <p:blipFill>
          <a:blip r:embed="rId4">
            <a:alphaModFix/>
          </a:blip>
          <a:stretch>
            <a:fillRect/>
          </a:stretch>
        </p:blipFill>
        <p:spPr>
          <a:xfrm>
            <a:off x="2308067" y="2123080"/>
            <a:ext cx="2241875" cy="8973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75" name="Google Shape;675;p31"/>
          <p:cNvSpPr txBox="1">
            <a:spLocks noGrp="1"/>
          </p:cNvSpPr>
          <p:nvPr>
            <p:ph type="ctrTitle" idx="4294967295"/>
          </p:nvPr>
        </p:nvSpPr>
        <p:spPr>
          <a:xfrm>
            <a:off x="349185" y="1226941"/>
            <a:ext cx="2261409" cy="393300"/>
          </a:xfrm>
          <a:prstGeom prst="rect">
            <a:avLst/>
          </a:prstGeom>
        </p:spPr>
        <p:txBody>
          <a:bodyPr spcFirstLastPara="1" wrap="square" lIns="91425" tIns="91425" rIns="91425" bIns="91425" anchor="b" anchorCtr="0">
            <a:noAutofit/>
          </a:bodyPr>
          <a:lstStyle/>
          <a:p>
            <a:r>
              <a:rPr lang="en-GB" sz="1800" dirty="0">
                <a:solidFill>
                  <a:schemeClr val="bg1"/>
                </a:solidFill>
              </a:rPr>
              <a:t>Configuration</a:t>
            </a:r>
            <a:endParaRPr sz="1800" dirty="0">
              <a:solidFill>
                <a:schemeClr val="bg1"/>
              </a:solidFill>
            </a:endParaRPr>
          </a:p>
        </p:txBody>
      </p:sp>
      <p:sp>
        <p:nvSpPr>
          <p:cNvPr id="676" name="Google Shape;676;p31"/>
          <p:cNvSpPr txBox="1">
            <a:spLocks noGrp="1"/>
          </p:cNvSpPr>
          <p:nvPr>
            <p:ph type="subTitle" idx="4294967295"/>
          </p:nvPr>
        </p:nvSpPr>
        <p:spPr>
          <a:xfrm>
            <a:off x="464119" y="1479501"/>
            <a:ext cx="3657406" cy="846840"/>
          </a:xfrm>
          <a:prstGeom prst="rect">
            <a:avLst/>
          </a:prstGeom>
        </p:spPr>
        <p:txBody>
          <a:bodyPr spcFirstLastPara="1" wrap="square" lIns="91425" tIns="91425" rIns="91425" bIns="91425" anchor="t" anchorCtr="0">
            <a:noAutofit/>
          </a:bodyPr>
          <a:lstStyle/>
          <a:p>
            <a:pPr marL="285750" indent="-285750">
              <a:lnSpc>
                <a:spcPct val="100000"/>
              </a:lnSpc>
              <a:spcAft>
                <a:spcPts val="1600"/>
              </a:spcAft>
            </a:pPr>
            <a:r>
              <a:rPr lang="en-GB" sz="1400" dirty="0"/>
              <a:t>Spring Configuration annotation indicates that the class has </a:t>
            </a:r>
            <a:r>
              <a:rPr lang="en-GB" sz="1400" i="1" dirty="0"/>
              <a:t>@Bean </a:t>
            </a:r>
            <a:r>
              <a:rPr lang="en-GB" sz="1400" dirty="0"/>
              <a:t>definition methods.</a:t>
            </a:r>
            <a:endParaRPr sz="1400" dirty="0"/>
          </a:p>
        </p:txBody>
      </p:sp>
      <p:sp>
        <p:nvSpPr>
          <p:cNvPr id="7" name="Title 6">
            <a:extLst>
              <a:ext uri="{FF2B5EF4-FFF2-40B4-BE49-F238E27FC236}">
                <a16:creationId xmlns:a16="http://schemas.microsoft.com/office/drawing/2014/main" id="{0026032A-97AD-4311-FA5A-4877CE501711}"/>
              </a:ext>
            </a:extLst>
          </p:cNvPr>
          <p:cNvSpPr>
            <a:spLocks noGrp="1"/>
          </p:cNvSpPr>
          <p:nvPr>
            <p:ph type="ctrTitle"/>
          </p:nvPr>
        </p:nvSpPr>
        <p:spPr/>
        <p:txBody>
          <a:bodyPr/>
          <a:lstStyle/>
          <a:p>
            <a:pPr marL="571500" indent="-571500">
              <a:buClr>
                <a:schemeClr val="bg1"/>
              </a:buClr>
              <a:buFont typeface="+mj-lt"/>
              <a:buAutoNum type="romanUcPeriod" startAt="2"/>
            </a:pPr>
            <a:r>
              <a:rPr lang="en-GB" dirty="0"/>
              <a:t>Package Structure</a:t>
            </a:r>
          </a:p>
        </p:txBody>
      </p:sp>
      <p:sp>
        <p:nvSpPr>
          <p:cNvPr id="10" name="Google Shape;675;p31">
            <a:extLst>
              <a:ext uri="{FF2B5EF4-FFF2-40B4-BE49-F238E27FC236}">
                <a16:creationId xmlns:a16="http://schemas.microsoft.com/office/drawing/2014/main" id="{B0F6CC50-27B8-D671-EFAE-5A0B09B87512}"/>
              </a:ext>
            </a:extLst>
          </p:cNvPr>
          <p:cNvSpPr txBox="1">
            <a:spLocks/>
          </p:cNvSpPr>
          <p:nvPr/>
        </p:nvSpPr>
        <p:spPr>
          <a:xfrm>
            <a:off x="349184" y="2278798"/>
            <a:ext cx="2261409" cy="393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r>
              <a:rPr lang="en-GB" sz="1800" dirty="0">
                <a:solidFill>
                  <a:schemeClr val="bg1"/>
                </a:solidFill>
              </a:rPr>
              <a:t>Domain</a:t>
            </a:r>
          </a:p>
        </p:txBody>
      </p:sp>
      <p:sp>
        <p:nvSpPr>
          <p:cNvPr id="11" name="Google Shape;676;p31">
            <a:extLst>
              <a:ext uri="{FF2B5EF4-FFF2-40B4-BE49-F238E27FC236}">
                <a16:creationId xmlns:a16="http://schemas.microsoft.com/office/drawing/2014/main" id="{6C519EF6-1642-1603-1B4A-07DBA88ED7AD}"/>
              </a:ext>
            </a:extLst>
          </p:cNvPr>
          <p:cNvSpPr txBox="1">
            <a:spLocks/>
          </p:cNvSpPr>
          <p:nvPr/>
        </p:nvSpPr>
        <p:spPr>
          <a:xfrm>
            <a:off x="464118" y="2537420"/>
            <a:ext cx="3657406" cy="6357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285750" indent="-285750">
              <a:lnSpc>
                <a:spcPct val="100000"/>
              </a:lnSpc>
              <a:spcAft>
                <a:spcPts val="1600"/>
              </a:spcAft>
            </a:pPr>
            <a:r>
              <a:rPr lang="en-GB" sz="1400" dirty="0"/>
              <a:t>This folder basically stores classes that might be entities.</a:t>
            </a:r>
          </a:p>
        </p:txBody>
      </p:sp>
      <p:sp>
        <p:nvSpPr>
          <p:cNvPr id="12" name="Google Shape;675;p31">
            <a:extLst>
              <a:ext uri="{FF2B5EF4-FFF2-40B4-BE49-F238E27FC236}">
                <a16:creationId xmlns:a16="http://schemas.microsoft.com/office/drawing/2014/main" id="{E6DF5B1F-8B23-161A-66F2-2C4B1AF07CE4}"/>
              </a:ext>
            </a:extLst>
          </p:cNvPr>
          <p:cNvSpPr txBox="1">
            <a:spLocks/>
          </p:cNvSpPr>
          <p:nvPr/>
        </p:nvSpPr>
        <p:spPr>
          <a:xfrm>
            <a:off x="378299" y="3173181"/>
            <a:ext cx="2586774" cy="393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r>
              <a:rPr lang="en-GB" sz="1800" dirty="0">
                <a:solidFill>
                  <a:schemeClr val="bg1"/>
                </a:solidFill>
              </a:rPr>
              <a:t>Payload</a:t>
            </a:r>
          </a:p>
        </p:txBody>
      </p:sp>
      <p:sp>
        <p:nvSpPr>
          <p:cNvPr id="13" name="Google Shape;676;p31">
            <a:extLst>
              <a:ext uri="{FF2B5EF4-FFF2-40B4-BE49-F238E27FC236}">
                <a16:creationId xmlns:a16="http://schemas.microsoft.com/office/drawing/2014/main" id="{11AD5A9A-14E1-8C28-FC4F-2AE86EB1DC95}"/>
              </a:ext>
            </a:extLst>
          </p:cNvPr>
          <p:cNvSpPr txBox="1">
            <a:spLocks/>
          </p:cNvSpPr>
          <p:nvPr/>
        </p:nvSpPr>
        <p:spPr>
          <a:xfrm>
            <a:off x="464118" y="3447575"/>
            <a:ext cx="3657406" cy="8151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285750" indent="-285750">
              <a:lnSpc>
                <a:spcPct val="100000"/>
              </a:lnSpc>
              <a:spcAft>
                <a:spcPts val="1600"/>
              </a:spcAft>
            </a:pPr>
            <a:r>
              <a:rPr lang="en-GB" sz="1400" dirty="0"/>
              <a:t>Data Transfer Object (DTO) is an class that carries data between processes request and response.</a:t>
            </a:r>
          </a:p>
        </p:txBody>
      </p:sp>
      <p:pic>
        <p:nvPicPr>
          <p:cNvPr id="15" name="Picture 14">
            <a:extLst>
              <a:ext uri="{FF2B5EF4-FFF2-40B4-BE49-F238E27FC236}">
                <a16:creationId xmlns:a16="http://schemas.microsoft.com/office/drawing/2014/main" id="{67334C4C-76E1-8EE8-4542-69B29AAE683D}"/>
              </a:ext>
            </a:extLst>
          </p:cNvPr>
          <p:cNvPicPr>
            <a:picLocks noChangeAspect="1"/>
          </p:cNvPicPr>
          <p:nvPr/>
        </p:nvPicPr>
        <p:blipFill>
          <a:blip r:embed="rId3"/>
          <a:stretch>
            <a:fillRect/>
          </a:stretch>
        </p:blipFill>
        <p:spPr>
          <a:xfrm>
            <a:off x="4352635" y="1479502"/>
            <a:ext cx="2125653" cy="22184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888287" y="1742777"/>
            <a:ext cx="2622000" cy="837300"/>
          </a:xfrm>
          <a:prstGeom prst="rect">
            <a:avLst/>
          </a:prstGeom>
        </p:spPr>
        <p:txBody>
          <a:bodyPr spcFirstLastPara="1" wrap="square" lIns="91425" tIns="91425" rIns="91425" bIns="91425" anchor="b" anchorCtr="0">
            <a:noAutofit/>
          </a:bodyPr>
          <a:lstStyle/>
          <a:p>
            <a:r>
              <a:rPr lang="en"/>
              <a:t>COMPANY</a:t>
            </a:r>
            <a:endParaRPr/>
          </a:p>
        </p:txBody>
      </p:sp>
      <p:sp>
        <p:nvSpPr>
          <p:cNvPr id="688" name="Google Shape;688;p32"/>
          <p:cNvSpPr txBox="1">
            <a:spLocks noGrp="1"/>
          </p:cNvSpPr>
          <p:nvPr>
            <p:ph type="subTitle" idx="1"/>
          </p:nvPr>
        </p:nvSpPr>
        <p:spPr>
          <a:xfrm>
            <a:off x="648587" y="2417450"/>
            <a:ext cx="3101400" cy="1048800"/>
          </a:xfrm>
          <a:prstGeom prst="rect">
            <a:avLst/>
          </a:prstGeom>
        </p:spPr>
        <p:txBody>
          <a:bodyPr spcFirstLastPara="1" wrap="square" lIns="91425" tIns="91425" rIns="91425" bIns="91425" anchor="t" anchorCtr="0">
            <a:noAutofit/>
          </a:bodyPr>
          <a:lstStyle/>
          <a:p>
            <a:pPr marL="0" indent="0"/>
            <a:r>
              <a:rPr lang="en"/>
              <a:t>You could enter a subtitle here if you need it</a:t>
            </a:r>
            <a:endParaRPr/>
          </a:p>
        </p:txBody>
      </p:sp>
      <p:sp>
        <p:nvSpPr>
          <p:cNvPr id="689" name="Google Shape;689;p32"/>
          <p:cNvSpPr/>
          <p:nvPr/>
        </p:nvSpPr>
        <p:spPr>
          <a:xfrm>
            <a:off x="4639875" y="1868577"/>
            <a:ext cx="1085100" cy="10851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690" name="Google Shape;690;p32"/>
          <p:cNvSpPr txBox="1">
            <a:spLocks noGrp="1"/>
          </p:cNvSpPr>
          <p:nvPr>
            <p:ph type="title" idx="2"/>
          </p:nvPr>
        </p:nvSpPr>
        <p:spPr>
          <a:xfrm>
            <a:off x="4691900" y="2122225"/>
            <a:ext cx="981000" cy="577800"/>
          </a:xfrm>
          <a:prstGeom prst="rect">
            <a:avLst/>
          </a:prstGeom>
        </p:spPr>
        <p:txBody>
          <a:bodyPr spcFirstLastPara="1" wrap="square" lIns="91425" tIns="91425" rIns="91425" bIns="91425" anchor="ctr" anchorCtr="0">
            <a:noAutofit/>
          </a:bodyPr>
          <a:lstStyle/>
          <a:p>
            <a:r>
              <a:rPr lang="en">
                <a:solidFill>
                  <a:schemeClr val="dk2"/>
                </a:solidFill>
              </a:rPr>
              <a:t>01</a:t>
            </a:r>
            <a:endParaRPr>
              <a:solidFill>
                <a:schemeClr val="dk2"/>
              </a:solidFill>
            </a:endParaRPr>
          </a:p>
        </p:txBody>
      </p:sp>
      <p:sp>
        <p:nvSpPr>
          <p:cNvPr id="691" name="Google Shape;691;p32"/>
          <p:cNvSpPr/>
          <p:nvPr/>
        </p:nvSpPr>
        <p:spPr>
          <a:xfrm>
            <a:off x="227476" y="3869004"/>
            <a:ext cx="6279992" cy="104327"/>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692" name="Google Shape;692;p32"/>
          <p:cNvSpPr/>
          <p:nvPr/>
        </p:nvSpPr>
        <p:spPr>
          <a:xfrm>
            <a:off x="226954" y="3869004"/>
            <a:ext cx="5074479" cy="104327"/>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endParaRPr/>
          </a:p>
        </p:txBody>
      </p:sp>
      <p:cxnSp>
        <p:nvCxnSpPr>
          <p:cNvPr id="693" name="Google Shape;693;p32"/>
          <p:cNvCxnSpPr>
            <a:stCxn id="689" idx="2"/>
          </p:cNvCxnSpPr>
          <p:nvPr/>
        </p:nvCxnSpPr>
        <p:spPr>
          <a:xfrm>
            <a:off x="5182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524173" y="411675"/>
            <a:ext cx="4727700" cy="577800"/>
          </a:xfrm>
          <a:prstGeom prst="rect">
            <a:avLst/>
          </a:prstGeom>
        </p:spPr>
        <p:txBody>
          <a:bodyPr spcFirstLastPara="1" wrap="square" lIns="91425" tIns="91425" rIns="91425" bIns="91425" anchor="b" anchorCtr="0">
            <a:noAutofit/>
          </a:bodyPr>
          <a:lstStyle/>
          <a:p>
            <a:r>
              <a:rPr lang="en"/>
              <a:t>MARKET RESEARCH</a:t>
            </a:r>
            <a:endParaRPr/>
          </a:p>
        </p:txBody>
      </p:sp>
      <p:sp>
        <p:nvSpPr>
          <p:cNvPr id="699" name="Google Shape;699;p33"/>
          <p:cNvSpPr txBox="1">
            <a:spLocks noGrp="1"/>
          </p:cNvSpPr>
          <p:nvPr>
            <p:ph type="ctrTitle" idx="4294967295"/>
          </p:nvPr>
        </p:nvSpPr>
        <p:spPr>
          <a:xfrm>
            <a:off x="3649351" y="1739849"/>
            <a:ext cx="1451100" cy="285600"/>
          </a:xfrm>
          <a:prstGeom prst="rect">
            <a:avLst/>
          </a:prstGeom>
        </p:spPr>
        <p:txBody>
          <a:bodyPr spcFirstLastPara="1" wrap="square" lIns="91425" tIns="91425" rIns="91425" bIns="91425" anchor="b" anchorCtr="0">
            <a:noAutofit/>
          </a:bodyPr>
          <a:lstStyle/>
          <a:p>
            <a:pPr algn="ctr"/>
            <a:r>
              <a:rPr lang="en" sz="1800"/>
              <a:t>NEPTUNE</a:t>
            </a:r>
            <a:endParaRPr sz="1800"/>
          </a:p>
        </p:txBody>
      </p:sp>
      <p:pic>
        <p:nvPicPr>
          <p:cNvPr id="700" name="Google Shape;700;p33" title="Gráfico">
            <a:hlinkClick r:id="rId3"/>
          </p:cNvPr>
          <p:cNvPicPr preferRelativeResize="0"/>
          <p:nvPr/>
        </p:nvPicPr>
        <p:blipFill rotWithShape="1">
          <a:blip r:embed="rId4">
            <a:alphaModFix/>
          </a:blip>
          <a:srcRect r="14850"/>
          <a:stretch/>
        </p:blipFill>
        <p:spPr>
          <a:xfrm>
            <a:off x="-368097" y="1519750"/>
            <a:ext cx="3595623" cy="2662600"/>
          </a:xfrm>
          <a:prstGeom prst="rect">
            <a:avLst/>
          </a:prstGeom>
          <a:noFill/>
          <a:ln>
            <a:noFill/>
          </a:ln>
        </p:spPr>
      </p:pic>
      <p:sp>
        <p:nvSpPr>
          <p:cNvPr id="701" name="Google Shape;701;p33"/>
          <p:cNvSpPr txBox="1">
            <a:spLocks noGrp="1"/>
          </p:cNvSpPr>
          <p:nvPr>
            <p:ph type="subTitle" idx="4294967295"/>
          </p:nvPr>
        </p:nvSpPr>
        <p:spPr>
          <a:xfrm>
            <a:off x="3447959" y="1860100"/>
            <a:ext cx="1881300" cy="644700"/>
          </a:xfrm>
          <a:prstGeom prst="rect">
            <a:avLst/>
          </a:prstGeom>
        </p:spPr>
        <p:txBody>
          <a:bodyPr spcFirstLastPara="1" wrap="square" lIns="91425" tIns="91425" rIns="91425" bIns="91425" anchor="t" anchorCtr="0">
            <a:noAutofit/>
          </a:bodyPr>
          <a:lstStyle/>
          <a:p>
            <a:pPr marL="0" indent="0" algn="ctr">
              <a:lnSpc>
                <a:spcPct val="100000"/>
              </a:lnSpc>
              <a:spcAft>
                <a:spcPts val="1600"/>
              </a:spcAft>
              <a:buNone/>
            </a:pPr>
            <a:r>
              <a:rPr lang="en" sz="1400"/>
              <a:t>It’s the farthest planet from the Sun</a:t>
            </a:r>
            <a:endParaRPr sz="1400"/>
          </a:p>
        </p:txBody>
      </p:sp>
      <p:sp>
        <p:nvSpPr>
          <p:cNvPr id="702" name="Google Shape;702;p33"/>
          <p:cNvSpPr/>
          <p:nvPr/>
        </p:nvSpPr>
        <p:spPr>
          <a:xfrm>
            <a:off x="4296943" y="1337779"/>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703" name="Google Shape;703;p33"/>
          <p:cNvSpPr txBox="1">
            <a:spLocks noGrp="1"/>
          </p:cNvSpPr>
          <p:nvPr>
            <p:ph type="ctrTitle" idx="4294967295"/>
          </p:nvPr>
        </p:nvSpPr>
        <p:spPr>
          <a:xfrm>
            <a:off x="5589027" y="2594477"/>
            <a:ext cx="1451100" cy="285600"/>
          </a:xfrm>
          <a:prstGeom prst="rect">
            <a:avLst/>
          </a:prstGeom>
        </p:spPr>
        <p:txBody>
          <a:bodyPr spcFirstLastPara="1" wrap="square" lIns="91425" tIns="91425" rIns="91425" bIns="91425" anchor="b" anchorCtr="0">
            <a:noAutofit/>
          </a:bodyPr>
          <a:lstStyle/>
          <a:p>
            <a:pPr algn="ctr"/>
            <a:r>
              <a:rPr lang="en" sz="1800"/>
              <a:t>MERCURY</a:t>
            </a:r>
            <a:endParaRPr sz="1800"/>
          </a:p>
        </p:txBody>
      </p:sp>
      <p:sp>
        <p:nvSpPr>
          <p:cNvPr id="704" name="Google Shape;704;p33"/>
          <p:cNvSpPr txBox="1">
            <a:spLocks noGrp="1"/>
          </p:cNvSpPr>
          <p:nvPr>
            <p:ph type="subTitle" idx="4294967295"/>
          </p:nvPr>
        </p:nvSpPr>
        <p:spPr>
          <a:xfrm>
            <a:off x="5308127" y="2714728"/>
            <a:ext cx="2040300" cy="644700"/>
          </a:xfrm>
          <a:prstGeom prst="rect">
            <a:avLst/>
          </a:prstGeom>
        </p:spPr>
        <p:txBody>
          <a:bodyPr spcFirstLastPara="1" wrap="square" lIns="91425" tIns="91425" rIns="91425" bIns="91425" anchor="t" anchorCtr="0">
            <a:noAutofit/>
          </a:bodyPr>
          <a:lstStyle/>
          <a:p>
            <a:pPr marL="0" indent="0" algn="ctr">
              <a:lnSpc>
                <a:spcPct val="100000"/>
              </a:lnSpc>
              <a:spcAft>
                <a:spcPts val="1600"/>
              </a:spcAft>
              <a:buNone/>
            </a:pPr>
            <a:r>
              <a:rPr lang="en" sz="1400"/>
              <a:t>Mercury is the closest planet to the Sun</a:t>
            </a:r>
            <a:endParaRPr sz="1400"/>
          </a:p>
        </p:txBody>
      </p:sp>
      <p:sp>
        <p:nvSpPr>
          <p:cNvPr id="705" name="Google Shape;705;p33"/>
          <p:cNvSpPr/>
          <p:nvPr/>
        </p:nvSpPr>
        <p:spPr>
          <a:xfrm>
            <a:off x="6236618" y="2192407"/>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706" name="Google Shape;706;p33"/>
          <p:cNvSpPr txBox="1">
            <a:spLocks noGrp="1"/>
          </p:cNvSpPr>
          <p:nvPr>
            <p:ph type="ctrTitle" idx="4294967295"/>
          </p:nvPr>
        </p:nvSpPr>
        <p:spPr>
          <a:xfrm>
            <a:off x="3649351" y="3449301"/>
            <a:ext cx="1451100" cy="285600"/>
          </a:xfrm>
          <a:prstGeom prst="rect">
            <a:avLst/>
          </a:prstGeom>
        </p:spPr>
        <p:txBody>
          <a:bodyPr spcFirstLastPara="1" wrap="square" lIns="91425" tIns="91425" rIns="91425" bIns="91425" anchor="b" anchorCtr="0">
            <a:noAutofit/>
          </a:bodyPr>
          <a:lstStyle/>
          <a:p>
            <a:pPr algn="ctr"/>
            <a:r>
              <a:rPr lang="en" sz="1800"/>
              <a:t>SATURN</a:t>
            </a:r>
            <a:endParaRPr sz="1800"/>
          </a:p>
        </p:txBody>
      </p:sp>
      <p:sp>
        <p:nvSpPr>
          <p:cNvPr id="707" name="Google Shape;707;p33"/>
          <p:cNvSpPr txBox="1">
            <a:spLocks noGrp="1"/>
          </p:cNvSpPr>
          <p:nvPr>
            <p:ph type="subTitle" idx="4294967295"/>
          </p:nvPr>
        </p:nvSpPr>
        <p:spPr>
          <a:xfrm>
            <a:off x="3368463" y="3569552"/>
            <a:ext cx="2040300" cy="644700"/>
          </a:xfrm>
          <a:prstGeom prst="rect">
            <a:avLst/>
          </a:prstGeom>
        </p:spPr>
        <p:txBody>
          <a:bodyPr spcFirstLastPara="1" wrap="square" lIns="91425" tIns="91425" rIns="91425" bIns="91425" anchor="t" anchorCtr="0">
            <a:noAutofit/>
          </a:bodyPr>
          <a:lstStyle/>
          <a:p>
            <a:pPr marL="0" indent="0" algn="ctr">
              <a:lnSpc>
                <a:spcPct val="100000"/>
              </a:lnSpc>
              <a:spcAft>
                <a:spcPts val="1600"/>
              </a:spcAft>
              <a:buNone/>
            </a:pPr>
            <a:r>
              <a:rPr lang="en" sz="1400"/>
              <a:t>Saturn is composed of hydrogen and helium</a:t>
            </a:r>
            <a:endParaRPr sz="1400"/>
          </a:p>
        </p:txBody>
      </p:sp>
      <p:sp>
        <p:nvSpPr>
          <p:cNvPr id="708" name="Google Shape;708;p33"/>
          <p:cNvSpPr/>
          <p:nvPr/>
        </p:nvSpPr>
        <p:spPr>
          <a:xfrm>
            <a:off x="4296943" y="304723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524173" y="411675"/>
            <a:ext cx="4727700" cy="577800"/>
          </a:xfrm>
          <a:prstGeom prst="rect">
            <a:avLst/>
          </a:prstGeom>
        </p:spPr>
        <p:txBody>
          <a:bodyPr spcFirstLastPara="1" wrap="square" lIns="91425" tIns="91425" rIns="91425" bIns="91425" anchor="b" anchorCtr="0">
            <a:noAutofit/>
          </a:bodyPr>
          <a:lstStyle/>
          <a:p>
            <a:r>
              <a:rPr lang="en"/>
              <a:t>ANALYSIS</a:t>
            </a:r>
            <a:endParaRPr/>
          </a:p>
        </p:txBody>
      </p:sp>
      <p:sp>
        <p:nvSpPr>
          <p:cNvPr id="714" name="Google Shape;714;p34"/>
          <p:cNvSpPr txBox="1"/>
          <p:nvPr/>
        </p:nvSpPr>
        <p:spPr>
          <a:xfrm>
            <a:off x="-537833" y="1098254"/>
            <a:ext cx="1881300" cy="390600"/>
          </a:xfrm>
          <a:prstGeom prst="rect">
            <a:avLst/>
          </a:prstGeom>
          <a:noFill/>
          <a:ln>
            <a:noFill/>
          </a:ln>
        </p:spPr>
        <p:txBody>
          <a:bodyPr spcFirstLastPara="1" wrap="square" lIns="91425" tIns="91425" rIns="91425" bIns="91425" anchor="t" anchorCtr="0">
            <a:noAutofit/>
          </a:bodyPr>
          <a:lstStyle/>
          <a:p>
            <a:r>
              <a:rPr lang="en" sz="2000">
                <a:solidFill>
                  <a:schemeClr val="lt1"/>
                </a:solidFill>
                <a:latin typeface="Share Tech"/>
                <a:ea typeface="Share Tech"/>
                <a:cs typeface="Share Tech"/>
                <a:sym typeface="Share Tech"/>
              </a:rPr>
              <a:t>OUTREACH</a:t>
            </a:r>
            <a:endParaRPr sz="2000">
              <a:solidFill>
                <a:schemeClr val="lt1"/>
              </a:solidFill>
              <a:latin typeface="Share Tech"/>
              <a:ea typeface="Share Tech"/>
              <a:cs typeface="Share Tech"/>
              <a:sym typeface="Share Tech"/>
            </a:endParaRPr>
          </a:p>
        </p:txBody>
      </p:sp>
      <p:sp>
        <p:nvSpPr>
          <p:cNvPr id="715" name="Google Shape;715;p34"/>
          <p:cNvSpPr txBox="1"/>
          <p:nvPr/>
        </p:nvSpPr>
        <p:spPr>
          <a:xfrm>
            <a:off x="5212435" y="1098250"/>
            <a:ext cx="2180100" cy="390600"/>
          </a:xfrm>
          <a:prstGeom prst="rect">
            <a:avLst/>
          </a:prstGeom>
          <a:noFill/>
          <a:ln>
            <a:noFill/>
          </a:ln>
        </p:spPr>
        <p:txBody>
          <a:bodyPr spcFirstLastPara="1" wrap="square" lIns="91425" tIns="91425" rIns="91425" bIns="91425" anchor="t" anchorCtr="0">
            <a:noAutofit/>
          </a:bodyPr>
          <a:lstStyle/>
          <a:p>
            <a:pPr algn="r"/>
            <a:r>
              <a:rPr lang="en" sz="2000">
                <a:solidFill>
                  <a:schemeClr val="lt1"/>
                </a:solidFill>
                <a:latin typeface="Share Tech"/>
                <a:ea typeface="Share Tech"/>
                <a:cs typeface="Share Tech"/>
                <a:sym typeface="Share Tech"/>
              </a:rPr>
              <a:t>TOP RATED VALUES</a:t>
            </a:r>
            <a:endParaRPr sz="2000">
              <a:solidFill>
                <a:schemeClr val="lt1"/>
              </a:solidFill>
              <a:latin typeface="Share Tech"/>
              <a:ea typeface="Share Tech"/>
              <a:cs typeface="Share Tech"/>
              <a:sym typeface="Share Tech"/>
            </a:endParaRPr>
          </a:p>
        </p:txBody>
      </p:sp>
      <p:grpSp>
        <p:nvGrpSpPr>
          <p:cNvPr id="716" name="Google Shape;716;p34"/>
          <p:cNvGrpSpPr/>
          <p:nvPr/>
        </p:nvGrpSpPr>
        <p:grpSpPr>
          <a:xfrm>
            <a:off x="-659132" y="1752446"/>
            <a:ext cx="3998392" cy="2213255"/>
            <a:chOff x="2654821" y="2311071"/>
            <a:chExt cx="2279715" cy="1262120"/>
          </a:xfrm>
        </p:grpSpPr>
        <p:grpSp>
          <p:nvGrpSpPr>
            <p:cNvPr id="717" name="Google Shape;717;p34"/>
            <p:cNvGrpSpPr/>
            <p:nvPr/>
          </p:nvGrpSpPr>
          <p:grpSpPr>
            <a:xfrm>
              <a:off x="4034269" y="2840745"/>
              <a:ext cx="40212" cy="36437"/>
              <a:chOff x="4293400" y="2574725"/>
              <a:chExt cx="84425" cy="80100"/>
            </a:xfrm>
          </p:grpSpPr>
          <p:sp>
            <p:nvSpPr>
              <p:cNvPr id="718" name="Google Shape;718;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719" name="Google Shape;719;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endParaRPr/>
              </a:p>
            </p:txBody>
          </p:sp>
        </p:grpSp>
        <p:grpSp>
          <p:nvGrpSpPr>
            <p:cNvPr id="720" name="Google Shape;720;p34"/>
            <p:cNvGrpSpPr/>
            <p:nvPr/>
          </p:nvGrpSpPr>
          <p:grpSpPr>
            <a:xfrm>
              <a:off x="3894606" y="2334874"/>
              <a:ext cx="913198" cy="518984"/>
              <a:chOff x="4000175" y="1462675"/>
              <a:chExt cx="1917275" cy="1140875"/>
            </a:xfrm>
          </p:grpSpPr>
          <p:sp>
            <p:nvSpPr>
              <p:cNvPr id="721" name="Google Shape;721;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722" name="Google Shape;722;p34"/>
              <p:cNvGrpSpPr/>
              <p:nvPr/>
            </p:nvGrpSpPr>
            <p:grpSpPr>
              <a:xfrm>
                <a:off x="4000175" y="1462675"/>
                <a:ext cx="1917275" cy="1140875"/>
                <a:chOff x="4000175" y="1462675"/>
                <a:chExt cx="1917275" cy="1140875"/>
              </a:xfrm>
            </p:grpSpPr>
            <p:sp>
              <p:nvSpPr>
                <p:cNvPr id="723" name="Google Shape;723;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724" name="Google Shape;724;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25" name="Google Shape;725;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26" name="Google Shape;726;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27" name="Google Shape;727;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endParaRPr>
                    <a:solidFill>
                      <a:srgbClr val="A6CBC2"/>
                    </a:solidFill>
                  </a:endParaRPr>
                </a:p>
              </p:txBody>
            </p:sp>
            <p:sp>
              <p:nvSpPr>
                <p:cNvPr id="728" name="Google Shape;728;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endParaRPr/>
                </a:p>
              </p:txBody>
            </p:sp>
          </p:grpSp>
        </p:grpSp>
        <p:grpSp>
          <p:nvGrpSpPr>
            <p:cNvPr id="729" name="Google Shape;729;p34"/>
            <p:cNvGrpSpPr/>
            <p:nvPr/>
          </p:nvGrpSpPr>
          <p:grpSpPr>
            <a:xfrm>
              <a:off x="3875768" y="2846704"/>
              <a:ext cx="44796" cy="47366"/>
              <a:chOff x="3960625" y="2587825"/>
              <a:chExt cx="94050" cy="104125"/>
            </a:xfrm>
          </p:grpSpPr>
          <p:sp>
            <p:nvSpPr>
              <p:cNvPr id="730" name="Google Shape;730;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731" name="Google Shape;731;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endParaRPr/>
              </a:p>
            </p:txBody>
          </p:sp>
        </p:grpSp>
        <p:grpSp>
          <p:nvGrpSpPr>
            <p:cNvPr id="732" name="Google Shape;732;p34"/>
            <p:cNvGrpSpPr/>
            <p:nvPr/>
          </p:nvGrpSpPr>
          <p:grpSpPr>
            <a:xfrm>
              <a:off x="3782759" y="2807162"/>
              <a:ext cx="82686" cy="85487"/>
              <a:chOff x="3765350" y="2500900"/>
              <a:chExt cx="173600" cy="187925"/>
            </a:xfrm>
          </p:grpSpPr>
          <p:sp>
            <p:nvSpPr>
              <p:cNvPr id="733" name="Google Shape;733;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734" name="Google Shape;734;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35" name="Google Shape;735;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36" name="Google Shape;736;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37" name="Google Shape;737;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38" name="Google Shape;738;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endParaRPr/>
              </a:p>
            </p:txBody>
          </p:sp>
        </p:grpSp>
        <p:grpSp>
          <p:nvGrpSpPr>
            <p:cNvPr id="739" name="Google Shape;739;p34"/>
            <p:cNvGrpSpPr/>
            <p:nvPr/>
          </p:nvGrpSpPr>
          <p:grpSpPr>
            <a:xfrm>
              <a:off x="3775674" y="2798496"/>
              <a:ext cx="40545" cy="23564"/>
              <a:chOff x="3750475" y="2481850"/>
              <a:chExt cx="85125" cy="51800"/>
            </a:xfrm>
          </p:grpSpPr>
          <p:sp>
            <p:nvSpPr>
              <p:cNvPr id="740" name="Google Shape;740;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41" name="Google Shape;741;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742" name="Google Shape;742;p34"/>
            <p:cNvGrpSpPr/>
            <p:nvPr/>
          </p:nvGrpSpPr>
          <p:grpSpPr>
            <a:xfrm>
              <a:off x="3716946" y="2776024"/>
              <a:ext cx="81971" cy="76912"/>
              <a:chOff x="3627175" y="2432450"/>
              <a:chExt cx="172100" cy="169075"/>
            </a:xfrm>
          </p:grpSpPr>
          <p:sp>
            <p:nvSpPr>
              <p:cNvPr id="743" name="Google Shape;743;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44" name="Google Shape;744;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745" name="Google Shape;745;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746" name="Google Shape;746;p34"/>
            <p:cNvGrpSpPr/>
            <p:nvPr/>
          </p:nvGrpSpPr>
          <p:grpSpPr>
            <a:xfrm>
              <a:off x="3685682" y="2845624"/>
              <a:ext cx="29311" cy="45055"/>
              <a:chOff x="3561536" y="2585450"/>
              <a:chExt cx="61539" cy="99045"/>
            </a:xfrm>
          </p:grpSpPr>
          <p:sp>
            <p:nvSpPr>
              <p:cNvPr id="747" name="Google Shape;747;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48" name="Google Shape;748;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749" name="Google Shape;749;p34"/>
            <p:cNvGrpSpPr/>
            <p:nvPr/>
          </p:nvGrpSpPr>
          <p:grpSpPr>
            <a:xfrm>
              <a:off x="3849905" y="2572252"/>
              <a:ext cx="74339" cy="119559"/>
              <a:chOff x="3906325" y="1984500"/>
              <a:chExt cx="156075" cy="262825"/>
            </a:xfrm>
          </p:grpSpPr>
          <p:sp>
            <p:nvSpPr>
              <p:cNvPr id="750" name="Google Shape;750;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751" name="Google Shape;751;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endParaRPr/>
              </a:p>
            </p:txBody>
          </p:sp>
        </p:grpSp>
        <p:grpSp>
          <p:nvGrpSpPr>
            <p:cNvPr id="752" name="Google Shape;752;p34"/>
            <p:cNvGrpSpPr/>
            <p:nvPr/>
          </p:nvGrpSpPr>
          <p:grpSpPr>
            <a:xfrm>
              <a:off x="2654821" y="2414345"/>
              <a:ext cx="667570" cy="558731"/>
              <a:chOff x="1397225" y="1637375"/>
              <a:chExt cx="1401575" cy="1228250"/>
            </a:xfrm>
          </p:grpSpPr>
          <p:sp>
            <p:nvSpPr>
              <p:cNvPr id="753" name="Google Shape;753;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754" name="Google Shape;754;p34"/>
              <p:cNvGrpSpPr/>
              <p:nvPr/>
            </p:nvGrpSpPr>
            <p:grpSpPr>
              <a:xfrm>
                <a:off x="1397225" y="1637375"/>
                <a:ext cx="1398775" cy="1228250"/>
                <a:chOff x="1397225" y="1637375"/>
                <a:chExt cx="1398775" cy="1228250"/>
              </a:xfrm>
            </p:grpSpPr>
            <p:sp>
              <p:nvSpPr>
                <p:cNvPr id="755" name="Google Shape;755;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56" name="Google Shape;756;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spcFirstLastPara="1" wrap="square" lIns="91425" tIns="91425" rIns="91425" bIns="91425" anchor="ctr" anchorCtr="0">
                  <a:noAutofit/>
                </a:bodyPr>
                <a:lstStyle/>
                <a:p>
                  <a:endParaRPr/>
                </a:p>
              </p:txBody>
            </p:sp>
          </p:grpSp>
        </p:grpSp>
        <p:grpSp>
          <p:nvGrpSpPr>
            <p:cNvPr id="757" name="Google Shape;757;p34"/>
            <p:cNvGrpSpPr/>
            <p:nvPr/>
          </p:nvGrpSpPr>
          <p:grpSpPr>
            <a:xfrm>
              <a:off x="3230417" y="3103734"/>
              <a:ext cx="282982" cy="280332"/>
              <a:chOff x="2605700" y="3152850"/>
              <a:chExt cx="594125" cy="616250"/>
            </a:xfrm>
          </p:grpSpPr>
          <p:sp>
            <p:nvSpPr>
              <p:cNvPr id="758" name="Google Shape;758;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59" name="Google Shape;759;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endParaRPr>
                  <a:solidFill>
                    <a:srgbClr val="FF6B65"/>
                  </a:solidFill>
                </a:endParaRPr>
              </a:p>
            </p:txBody>
          </p:sp>
        </p:grpSp>
        <p:grpSp>
          <p:nvGrpSpPr>
            <p:cNvPr id="760" name="Google Shape;760;p34"/>
            <p:cNvGrpSpPr/>
            <p:nvPr/>
          </p:nvGrpSpPr>
          <p:grpSpPr>
            <a:xfrm>
              <a:off x="3265985" y="3226989"/>
              <a:ext cx="87151" cy="346202"/>
              <a:chOff x="2680375" y="3423800"/>
              <a:chExt cx="182975" cy="761050"/>
            </a:xfrm>
          </p:grpSpPr>
          <p:sp>
            <p:nvSpPr>
              <p:cNvPr id="761" name="Google Shape;761;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2" name="Google Shape;762;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endParaRPr/>
              </a:p>
            </p:txBody>
          </p:sp>
        </p:grpSp>
        <p:grpSp>
          <p:nvGrpSpPr>
            <p:cNvPr id="763" name="Google Shape;763;p34"/>
            <p:cNvGrpSpPr/>
            <p:nvPr/>
          </p:nvGrpSpPr>
          <p:grpSpPr>
            <a:xfrm>
              <a:off x="3855466" y="3289811"/>
              <a:ext cx="112514" cy="94210"/>
              <a:chOff x="3918000" y="3561900"/>
              <a:chExt cx="236225" cy="207100"/>
            </a:xfrm>
          </p:grpSpPr>
          <p:sp>
            <p:nvSpPr>
              <p:cNvPr id="764" name="Google Shape;764;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765" name="Google Shape;765;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endParaRPr/>
              </a:p>
            </p:txBody>
          </p:sp>
        </p:grpSp>
        <p:sp>
          <p:nvSpPr>
            <p:cNvPr id="766" name="Google Shape;766;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67" name="Google Shape;767;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68" name="Google Shape;768;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endParaRPr>
                <a:solidFill>
                  <a:srgbClr val="FF6B65"/>
                </a:solidFill>
              </a:endParaRPr>
            </a:p>
          </p:txBody>
        </p:sp>
        <p:grpSp>
          <p:nvGrpSpPr>
            <p:cNvPr id="769" name="Google Shape;769;p34"/>
            <p:cNvGrpSpPr/>
            <p:nvPr/>
          </p:nvGrpSpPr>
          <p:grpSpPr>
            <a:xfrm>
              <a:off x="2905224" y="2311071"/>
              <a:ext cx="596721" cy="528992"/>
              <a:chOff x="1922950" y="1410350"/>
              <a:chExt cx="1252825" cy="1162875"/>
            </a:xfrm>
          </p:grpSpPr>
          <p:sp>
            <p:nvSpPr>
              <p:cNvPr id="770" name="Google Shape;770;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71" name="Google Shape;771;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72" name="Google Shape;772;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73" name="Google Shape;773;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74" name="Google Shape;774;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75" name="Google Shape;775;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76" name="Google Shape;776;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77" name="Google Shape;777;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78" name="Google Shape;778;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79" name="Google Shape;779;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0" name="Google Shape;780;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1" name="Google Shape;781;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2" name="Google Shape;782;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3" name="Google Shape;783;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4" name="Google Shape;784;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5" name="Google Shape;785;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endParaRPr>
                  <a:solidFill>
                    <a:srgbClr val="A6CBC2"/>
                  </a:solidFill>
                </a:endParaRPr>
              </a:p>
            </p:txBody>
          </p:sp>
        </p:grpSp>
        <p:sp>
          <p:nvSpPr>
            <p:cNvPr id="786" name="Google Shape;786;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7" name="Google Shape;787;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8" name="Google Shape;788;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9" name="Google Shape;789;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0" name="Google Shape;790;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1" name="Google Shape;791;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2" name="Google Shape;792;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3" name="Google Shape;793;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4" name="Google Shape;794;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5" name="Google Shape;795;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6" name="Google Shape;796;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7" name="Google Shape;797;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8" name="Google Shape;798;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9" name="Google Shape;799;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00" name="Google Shape;800;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01" name="Google Shape;801;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02" name="Google Shape;802;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03" name="Google Shape;803;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04" name="Google Shape;804;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05" name="Google Shape;805;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endParaRPr>
                <a:solidFill>
                  <a:srgbClr val="FF6B65"/>
                </a:solidFill>
              </a:endParaRPr>
            </a:p>
          </p:txBody>
        </p:sp>
        <p:sp>
          <p:nvSpPr>
            <p:cNvPr id="806" name="Google Shape;806;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endParaRPr>
                <a:solidFill>
                  <a:srgbClr val="A6CBC2"/>
                </a:solidFill>
              </a:endParaRPr>
            </a:p>
          </p:txBody>
        </p:sp>
        <p:sp>
          <p:nvSpPr>
            <p:cNvPr id="807" name="Google Shape;807;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endParaRPr/>
            </a:p>
          </p:txBody>
        </p:sp>
        <p:grpSp>
          <p:nvGrpSpPr>
            <p:cNvPr id="808" name="Google Shape;808;p34"/>
            <p:cNvGrpSpPr/>
            <p:nvPr/>
          </p:nvGrpSpPr>
          <p:grpSpPr>
            <a:xfrm>
              <a:off x="3280929" y="3294542"/>
              <a:ext cx="109894" cy="272224"/>
              <a:chOff x="2711750" y="3572300"/>
              <a:chExt cx="230725" cy="598425"/>
            </a:xfrm>
          </p:grpSpPr>
          <p:sp>
            <p:nvSpPr>
              <p:cNvPr id="809" name="Google Shape;809;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10" name="Google Shape;810;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endParaRPr/>
              </a:p>
            </p:txBody>
          </p:sp>
        </p:grpSp>
        <p:sp>
          <p:nvSpPr>
            <p:cNvPr id="811" name="Google Shape;811;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endParaRPr/>
            </a:p>
          </p:txBody>
        </p:sp>
        <p:grpSp>
          <p:nvGrpSpPr>
            <p:cNvPr id="812" name="Google Shape;812;p34"/>
            <p:cNvGrpSpPr/>
            <p:nvPr/>
          </p:nvGrpSpPr>
          <p:grpSpPr>
            <a:xfrm>
              <a:off x="3790439" y="2408636"/>
              <a:ext cx="73017" cy="75684"/>
              <a:chOff x="3781475" y="1624825"/>
              <a:chExt cx="153300" cy="166375"/>
            </a:xfrm>
          </p:grpSpPr>
          <p:sp>
            <p:nvSpPr>
              <p:cNvPr id="813" name="Google Shape;813;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14" name="Google Shape;814;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15" name="Google Shape;815;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16" name="Google Shape;816;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endParaRPr/>
              </a:p>
            </p:txBody>
          </p:sp>
        </p:grpSp>
        <p:sp>
          <p:nvSpPr>
            <p:cNvPr id="817" name="Google Shape;817;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818" name="Google Shape;818;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19" name="Google Shape;819;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20" name="Google Shape;820;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21" name="Google Shape;821;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22" name="Google Shape;822;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23" name="Google Shape;823;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endParaRPr/>
            </a:p>
          </p:txBody>
        </p:sp>
        <p:grpSp>
          <p:nvGrpSpPr>
            <p:cNvPr id="824" name="Google Shape;824;p34"/>
            <p:cNvGrpSpPr/>
            <p:nvPr/>
          </p:nvGrpSpPr>
          <p:grpSpPr>
            <a:xfrm>
              <a:off x="4403342" y="3107749"/>
              <a:ext cx="316680" cy="101374"/>
              <a:chOff x="5068275" y="3161675"/>
              <a:chExt cx="664875" cy="222850"/>
            </a:xfrm>
          </p:grpSpPr>
          <p:sp>
            <p:nvSpPr>
              <p:cNvPr id="825" name="Google Shape;825;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26" name="Google Shape;826;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27" name="Google Shape;827;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28" name="Google Shape;828;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spcFirstLastPara="1" wrap="square" lIns="91425" tIns="91425" rIns="91425" bIns="91425" anchor="ctr" anchorCtr="0">
                <a:noAutofit/>
              </a:bodyPr>
              <a:lstStyle/>
              <a:p>
                <a:endParaRPr/>
              </a:p>
            </p:txBody>
          </p:sp>
        </p:grpSp>
        <p:sp>
          <p:nvSpPr>
            <p:cNvPr id="829" name="Google Shape;829;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30" name="Google Shape;830;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831" name="Google Shape;831;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32" name="Google Shape;832;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33" name="Google Shape;833;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34" name="Google Shape;834;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35" name="Google Shape;835;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36" name="Google Shape;836;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37" name="Google Shape;837;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38" name="Google Shape;838;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39" name="Google Shape;839;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840" name="Google Shape;840;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41" name="Google Shape;841;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42" name="Google Shape;842;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43" name="Google Shape;843;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44" name="Google Shape;844;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45" name="Google Shape;845;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46" name="Google Shape;846;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47" name="Google Shape;847;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48" name="Google Shape;848;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49" name="Google Shape;849;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50" name="Google Shape;850;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51" name="Google Shape;851;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52" name="Google Shape;852;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53" name="Google Shape;853;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54" name="Google Shape;854;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55" name="Google Shape;855;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56" name="Google Shape;856;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857" name="Google Shape;857;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endParaRPr/>
            </a:p>
          </p:txBody>
        </p:sp>
        <p:grpSp>
          <p:nvGrpSpPr>
            <p:cNvPr id="858" name="Google Shape;858;p34"/>
            <p:cNvGrpSpPr/>
            <p:nvPr/>
          </p:nvGrpSpPr>
          <p:grpSpPr>
            <a:xfrm>
              <a:off x="3697513" y="2707266"/>
              <a:ext cx="59549" cy="79733"/>
              <a:chOff x="3586375" y="2281300"/>
              <a:chExt cx="125025" cy="175275"/>
            </a:xfrm>
          </p:grpSpPr>
          <p:sp>
            <p:nvSpPr>
              <p:cNvPr id="859" name="Google Shape;859;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60" name="Google Shape;860;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endParaRPr/>
              </a:p>
            </p:txBody>
          </p:sp>
        </p:grpSp>
        <p:sp>
          <p:nvSpPr>
            <p:cNvPr id="861" name="Google Shape;861;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endParaRPr/>
            </a:p>
          </p:txBody>
        </p:sp>
        <p:grpSp>
          <p:nvGrpSpPr>
            <p:cNvPr id="862" name="Google Shape;862;p34"/>
            <p:cNvGrpSpPr/>
            <p:nvPr/>
          </p:nvGrpSpPr>
          <p:grpSpPr>
            <a:xfrm>
              <a:off x="4513224" y="3221724"/>
              <a:ext cx="274563" cy="280321"/>
              <a:chOff x="5298975" y="3412225"/>
              <a:chExt cx="576450" cy="616225"/>
            </a:xfrm>
          </p:grpSpPr>
          <p:sp>
            <p:nvSpPr>
              <p:cNvPr id="863" name="Google Shape;863;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endParaRPr>
                  <a:solidFill>
                    <a:srgbClr val="A6CBC2"/>
                  </a:solidFill>
                </a:endParaRPr>
              </a:p>
            </p:txBody>
          </p:sp>
          <p:sp>
            <p:nvSpPr>
              <p:cNvPr id="864" name="Google Shape;864;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endParaRPr/>
              </a:p>
            </p:txBody>
          </p:sp>
        </p:grpSp>
        <p:grpSp>
          <p:nvGrpSpPr>
            <p:cNvPr id="865" name="Google Shape;865;p34"/>
            <p:cNvGrpSpPr/>
            <p:nvPr/>
          </p:nvGrpSpPr>
          <p:grpSpPr>
            <a:xfrm>
              <a:off x="4824403" y="3421846"/>
              <a:ext cx="110132" cy="130647"/>
              <a:chOff x="5952300" y="3852150"/>
              <a:chExt cx="231225" cy="287200"/>
            </a:xfrm>
          </p:grpSpPr>
          <p:sp>
            <p:nvSpPr>
              <p:cNvPr id="866" name="Google Shape;866;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67" name="Google Shape;867;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endParaRPr/>
              </a:p>
            </p:txBody>
          </p:sp>
        </p:grpSp>
        <p:sp>
          <p:nvSpPr>
            <p:cNvPr id="868" name="Google Shape;868;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69" name="Google Shape;869;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70" name="Google Shape;870;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71" name="Google Shape;871;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72" name="Google Shape;872;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73" name="Google Shape;873;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74" name="Google Shape;874;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75" name="Google Shape;875;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endParaRPr/>
            </a:p>
          </p:txBody>
        </p:sp>
        <p:grpSp>
          <p:nvGrpSpPr>
            <p:cNvPr id="876" name="Google Shape;876;p34"/>
            <p:cNvGrpSpPr/>
            <p:nvPr/>
          </p:nvGrpSpPr>
          <p:grpSpPr>
            <a:xfrm>
              <a:off x="4295710" y="3079670"/>
              <a:ext cx="14968" cy="27135"/>
              <a:chOff x="4842300" y="3099950"/>
              <a:chExt cx="31425" cy="59650"/>
            </a:xfrm>
          </p:grpSpPr>
          <p:sp>
            <p:nvSpPr>
              <p:cNvPr id="877" name="Google Shape;877;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78" name="Google Shape;878;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79" name="Google Shape;879;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80" name="Google Shape;880;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endParaRPr/>
              </a:p>
            </p:txBody>
          </p:sp>
        </p:grpSp>
        <p:sp>
          <p:nvSpPr>
            <p:cNvPr id="881" name="Google Shape;881;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882" name="Google Shape;882;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83" name="Google Shape;883;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84" name="Google Shape;884;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85" name="Google Shape;885;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86" name="Google Shape;886;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87" name="Google Shape;887;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88" name="Google Shape;888;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endParaRPr/>
            </a:p>
          </p:txBody>
        </p:sp>
        <p:grpSp>
          <p:nvGrpSpPr>
            <p:cNvPr id="889" name="Google Shape;889;p34"/>
            <p:cNvGrpSpPr/>
            <p:nvPr/>
          </p:nvGrpSpPr>
          <p:grpSpPr>
            <a:xfrm>
              <a:off x="3831056" y="2816010"/>
              <a:ext cx="37378" cy="27612"/>
              <a:chOff x="3866750" y="2520350"/>
              <a:chExt cx="78475" cy="60700"/>
            </a:xfrm>
          </p:grpSpPr>
          <p:sp>
            <p:nvSpPr>
              <p:cNvPr id="890" name="Google Shape;890;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91" name="Google Shape;891;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92" name="Google Shape;892;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93" name="Google Shape;893;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endParaRPr/>
              </a:p>
            </p:txBody>
          </p:sp>
        </p:grpSp>
        <p:sp>
          <p:nvSpPr>
            <p:cNvPr id="894" name="Google Shape;894;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95" name="Google Shape;895;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896" name="Google Shape;896;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97" name="Google Shape;897;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98" name="Google Shape;898;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899" name="Google Shape;899;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0" name="Google Shape;900;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1" name="Google Shape;901;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2" name="Google Shape;902;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3" name="Google Shape;903;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4" name="Google Shape;904;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5" name="Google Shape;905;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6" name="Google Shape;906;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7" name="Google Shape;907;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8" name="Google Shape;908;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9" name="Google Shape;909;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0" name="Google Shape;910;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endParaRPr>
                <a:solidFill>
                  <a:srgbClr val="FF6B65"/>
                </a:solidFill>
              </a:endParaRPr>
            </a:p>
          </p:txBody>
        </p:sp>
        <p:sp>
          <p:nvSpPr>
            <p:cNvPr id="911" name="Google Shape;911;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2" name="Google Shape;912;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3" name="Google Shape;913;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4" name="Google Shape;914;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5" name="Google Shape;915;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6" name="Google Shape;916;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7" name="Google Shape;917;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8" name="Google Shape;918;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9" name="Google Shape;919;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0" name="Google Shape;920;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1" name="Google Shape;921;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2" name="Google Shape;922;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endParaRPr>
                <a:solidFill>
                  <a:srgbClr val="FF6B65"/>
                </a:solidFill>
              </a:endParaRPr>
            </a:p>
          </p:txBody>
        </p:sp>
        <p:sp>
          <p:nvSpPr>
            <p:cNvPr id="923" name="Google Shape;923;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4" name="Google Shape;924;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5" name="Google Shape;925;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6" name="Google Shape;926;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7" name="Google Shape;927;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8" name="Google Shape;928;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9" name="Google Shape;929;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30" name="Google Shape;930;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31" name="Google Shape;931;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32" name="Google Shape;932;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33" name="Google Shape;933;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34" name="Google Shape;934;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35" name="Google Shape;935;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endParaRPr/>
            </a:p>
          </p:txBody>
        </p:sp>
        <p:grpSp>
          <p:nvGrpSpPr>
            <p:cNvPr id="936" name="Google Shape;936;p34"/>
            <p:cNvGrpSpPr/>
            <p:nvPr/>
          </p:nvGrpSpPr>
          <p:grpSpPr>
            <a:xfrm>
              <a:off x="3632736" y="3051591"/>
              <a:ext cx="63288" cy="45217"/>
              <a:chOff x="3450375" y="3038225"/>
              <a:chExt cx="132875" cy="99400"/>
            </a:xfrm>
          </p:grpSpPr>
          <p:sp>
            <p:nvSpPr>
              <p:cNvPr id="937" name="Google Shape;937;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38" name="Google Shape;938;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endParaRPr/>
              </a:p>
            </p:txBody>
          </p:sp>
        </p:grpSp>
        <p:sp>
          <p:nvSpPr>
            <p:cNvPr id="939" name="Google Shape;939;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40" name="Google Shape;940;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41" name="Google Shape;941;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42" name="Google Shape;942;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43" name="Google Shape;943;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44" name="Google Shape;944;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45" name="Google Shape;945;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46" name="Google Shape;946;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47" name="Google Shape;947;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endParaRPr>
                <a:solidFill>
                  <a:srgbClr val="A6CBC2"/>
                </a:solidFill>
              </a:endParaRPr>
            </a:p>
          </p:txBody>
        </p:sp>
        <p:sp>
          <p:nvSpPr>
            <p:cNvPr id="948" name="Google Shape;948;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49" name="Google Shape;949;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50" name="Google Shape;950;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51" name="Google Shape;951;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52" name="Google Shape;952;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53" name="Google Shape;953;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54" name="Google Shape;954;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55" name="Google Shape;955;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56" name="Google Shape;956;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57" name="Google Shape;957;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endParaRPr>
                <a:solidFill>
                  <a:srgbClr val="A6CBC2"/>
                </a:solidFill>
              </a:endParaRPr>
            </a:p>
          </p:txBody>
        </p:sp>
        <p:sp>
          <p:nvSpPr>
            <p:cNvPr id="958" name="Google Shape;958;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59" name="Google Shape;959;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60" name="Google Shape;960;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61" name="Google Shape;961;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62" name="Google Shape;962;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63" name="Google Shape;963;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endParaRPr>
                <a:solidFill>
                  <a:srgbClr val="FF6B65"/>
                </a:solidFill>
              </a:endParaRPr>
            </a:p>
          </p:txBody>
        </p:sp>
        <p:sp>
          <p:nvSpPr>
            <p:cNvPr id="964" name="Google Shape;964;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65" name="Google Shape;965;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66" name="Google Shape;966;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67" name="Google Shape;967;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68" name="Google Shape;968;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69" name="Google Shape;969;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70" name="Google Shape;970;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971" name="Google Shape;971;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72" name="Google Shape;972;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73" name="Google Shape;973;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endParaRPr/>
            </a:p>
          </p:txBody>
        </p:sp>
      </p:grpSp>
      <p:grpSp>
        <p:nvGrpSpPr>
          <p:cNvPr id="974" name="Google Shape;974;p34"/>
          <p:cNvGrpSpPr/>
          <p:nvPr/>
        </p:nvGrpSpPr>
        <p:grpSpPr>
          <a:xfrm>
            <a:off x="6628354" y="1698231"/>
            <a:ext cx="338852" cy="2014657"/>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endParaRPr/>
            </a:p>
          </p:txBody>
        </p:sp>
        <p:sp>
          <p:nvSpPr>
            <p:cNvPr id="977" name="Google Shape;977;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978" name="Google Shape;978;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979" name="Google Shape;979;p34"/>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endParaRPr/>
            </a:p>
          </p:txBody>
        </p:sp>
      </p:grpSp>
      <p:grpSp>
        <p:nvGrpSpPr>
          <p:cNvPr id="981" name="Google Shape;981;p34"/>
          <p:cNvGrpSpPr/>
          <p:nvPr/>
        </p:nvGrpSpPr>
        <p:grpSpPr>
          <a:xfrm>
            <a:off x="5609732" y="1698231"/>
            <a:ext cx="338207" cy="2014657"/>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986" name="Google Shape;986;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987" name="Google Shape;987;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988" name="Google Shape;988;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grpSp>
      <p:grpSp>
        <p:nvGrpSpPr>
          <p:cNvPr id="990" name="Google Shape;990;p34"/>
          <p:cNvGrpSpPr/>
          <p:nvPr/>
        </p:nvGrpSpPr>
        <p:grpSpPr>
          <a:xfrm>
            <a:off x="4591106" y="1698231"/>
            <a:ext cx="338207" cy="2014657"/>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992" name="Google Shape;992;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993" name="Google Shape;993;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endParaRPr/>
            </a:p>
          </p:txBody>
        </p:sp>
      </p:grpSp>
      <p:sp>
        <p:nvSpPr>
          <p:cNvPr id="995" name="Google Shape;995;p34"/>
          <p:cNvSpPr/>
          <p:nvPr/>
        </p:nvSpPr>
        <p:spPr>
          <a:xfrm>
            <a:off x="202" y="4267825"/>
            <a:ext cx="138900" cy="1389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996" name="Google Shape;996;p34"/>
          <p:cNvSpPr/>
          <p:nvPr/>
        </p:nvSpPr>
        <p:spPr>
          <a:xfrm>
            <a:off x="1667075" y="4267825"/>
            <a:ext cx="138900" cy="1389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997" name="Google Shape;997;p34"/>
          <p:cNvSpPr txBox="1">
            <a:spLocks noGrp="1"/>
          </p:cNvSpPr>
          <p:nvPr>
            <p:ph type="subTitle" idx="4294967295"/>
          </p:nvPr>
        </p:nvSpPr>
        <p:spPr>
          <a:xfrm>
            <a:off x="243875" y="4141975"/>
            <a:ext cx="908700" cy="390600"/>
          </a:xfrm>
          <a:prstGeom prst="rect">
            <a:avLst/>
          </a:prstGeom>
        </p:spPr>
        <p:txBody>
          <a:bodyPr spcFirstLastPara="1" wrap="square" lIns="91425" tIns="91425" rIns="91425" bIns="91425" anchor="b" anchorCtr="0">
            <a:noAutofit/>
          </a:bodyPr>
          <a:lstStyle/>
          <a:p>
            <a:pPr marL="0" indent="0">
              <a:lnSpc>
                <a:spcPct val="100000"/>
              </a:lnSpc>
              <a:buNone/>
            </a:pPr>
            <a:r>
              <a:rPr lang="en"/>
              <a:t>Mars</a:t>
            </a:r>
            <a:endParaRPr/>
          </a:p>
        </p:txBody>
      </p:sp>
      <p:sp>
        <p:nvSpPr>
          <p:cNvPr id="998" name="Google Shape;998;p34"/>
          <p:cNvSpPr txBox="1">
            <a:spLocks noGrp="1"/>
          </p:cNvSpPr>
          <p:nvPr>
            <p:ph type="subTitle" idx="4294967295"/>
          </p:nvPr>
        </p:nvSpPr>
        <p:spPr>
          <a:xfrm>
            <a:off x="1910751" y="4141975"/>
            <a:ext cx="1128600" cy="390600"/>
          </a:xfrm>
          <a:prstGeom prst="rect">
            <a:avLst/>
          </a:prstGeom>
        </p:spPr>
        <p:txBody>
          <a:bodyPr spcFirstLastPara="1" wrap="square" lIns="91425" tIns="91425" rIns="91425" bIns="91425" anchor="b" anchorCtr="0">
            <a:noAutofit/>
          </a:bodyPr>
          <a:lstStyle/>
          <a:p>
            <a:pPr marL="0" indent="0">
              <a:lnSpc>
                <a:spcPct val="100000"/>
              </a:lnSpc>
              <a:buNone/>
            </a:pPr>
            <a:r>
              <a:rPr lang="en"/>
              <a:t>Mercury</a:t>
            </a:r>
            <a:endParaRPr/>
          </a:p>
        </p:txBody>
      </p:sp>
      <p:sp>
        <p:nvSpPr>
          <p:cNvPr id="999" name="Google Shape;999;p34"/>
          <p:cNvSpPr txBox="1">
            <a:spLocks noGrp="1"/>
          </p:cNvSpPr>
          <p:nvPr>
            <p:ph type="subTitle" idx="4294967295"/>
          </p:nvPr>
        </p:nvSpPr>
        <p:spPr>
          <a:xfrm>
            <a:off x="4305851" y="4141975"/>
            <a:ext cx="908700" cy="390600"/>
          </a:xfrm>
          <a:prstGeom prst="rect">
            <a:avLst/>
          </a:prstGeom>
        </p:spPr>
        <p:txBody>
          <a:bodyPr spcFirstLastPara="1" wrap="square" lIns="91425" tIns="91425" rIns="91425" bIns="91425" anchor="b" anchorCtr="0">
            <a:noAutofit/>
          </a:bodyPr>
          <a:lstStyle/>
          <a:p>
            <a:pPr marL="0" indent="0" algn="ctr">
              <a:lnSpc>
                <a:spcPct val="100000"/>
              </a:lnSpc>
              <a:buNone/>
            </a:pPr>
            <a:r>
              <a:rPr lang="en"/>
              <a:t>Saturn</a:t>
            </a:r>
            <a:endParaRPr/>
          </a:p>
        </p:txBody>
      </p:sp>
      <p:sp>
        <p:nvSpPr>
          <p:cNvPr id="1000" name="Google Shape;1000;p34"/>
          <p:cNvSpPr txBox="1">
            <a:spLocks noGrp="1"/>
          </p:cNvSpPr>
          <p:nvPr>
            <p:ph type="subTitle" idx="4294967295"/>
          </p:nvPr>
        </p:nvSpPr>
        <p:spPr>
          <a:xfrm>
            <a:off x="5214551" y="4141975"/>
            <a:ext cx="1128600" cy="390600"/>
          </a:xfrm>
          <a:prstGeom prst="rect">
            <a:avLst/>
          </a:prstGeom>
        </p:spPr>
        <p:txBody>
          <a:bodyPr spcFirstLastPara="1" wrap="square" lIns="91425" tIns="91425" rIns="91425" bIns="91425" anchor="b" anchorCtr="0">
            <a:noAutofit/>
          </a:bodyPr>
          <a:lstStyle/>
          <a:p>
            <a:pPr marL="0" indent="0" algn="ctr">
              <a:lnSpc>
                <a:spcPct val="100000"/>
              </a:lnSpc>
              <a:buNone/>
            </a:pPr>
            <a:r>
              <a:rPr lang="en"/>
              <a:t>Neptune</a:t>
            </a:r>
            <a:endParaRPr/>
          </a:p>
        </p:txBody>
      </p:sp>
      <p:sp>
        <p:nvSpPr>
          <p:cNvPr id="1001" name="Google Shape;1001;p34"/>
          <p:cNvSpPr txBox="1">
            <a:spLocks noGrp="1"/>
          </p:cNvSpPr>
          <p:nvPr>
            <p:ph type="subTitle" idx="4294967295"/>
          </p:nvPr>
        </p:nvSpPr>
        <p:spPr>
          <a:xfrm>
            <a:off x="6343102" y="4141975"/>
            <a:ext cx="908700" cy="390600"/>
          </a:xfrm>
          <a:prstGeom prst="rect">
            <a:avLst/>
          </a:prstGeom>
        </p:spPr>
        <p:txBody>
          <a:bodyPr spcFirstLastPara="1" wrap="square" lIns="91425" tIns="91425" rIns="91425" bIns="91425" anchor="b" anchorCtr="0">
            <a:noAutofit/>
          </a:bodyPr>
          <a:lstStyle/>
          <a:p>
            <a:pPr marL="0" indent="0" algn="ctr">
              <a:lnSpc>
                <a:spcPct val="100000"/>
              </a:lnSpc>
              <a:buNone/>
            </a:pPr>
            <a:r>
              <a:rPr lang="en"/>
              <a:t>Venus</a:t>
            </a:r>
            <a:endParaRPr/>
          </a:p>
        </p:txBody>
      </p:sp>
      <p:sp>
        <p:nvSpPr>
          <p:cNvPr id="1002" name="Google Shape;1002;p34"/>
          <p:cNvSpPr txBox="1">
            <a:spLocks noGrp="1"/>
          </p:cNvSpPr>
          <p:nvPr>
            <p:ph type="subTitle" idx="4294967295"/>
          </p:nvPr>
        </p:nvSpPr>
        <p:spPr>
          <a:xfrm>
            <a:off x="4305851" y="3856150"/>
            <a:ext cx="908700" cy="390600"/>
          </a:xfrm>
          <a:prstGeom prst="rect">
            <a:avLst/>
          </a:prstGeom>
        </p:spPr>
        <p:txBody>
          <a:bodyPr spcFirstLastPara="1" wrap="square" lIns="91425" tIns="91425" rIns="91425" bIns="91425" anchor="b" anchorCtr="0">
            <a:noAutofit/>
          </a:bodyPr>
          <a:lstStyle/>
          <a:p>
            <a:pPr marL="0" indent="0" algn="ctr">
              <a:lnSpc>
                <a:spcPct val="100000"/>
              </a:lnSpc>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5324475" y="3856150"/>
            <a:ext cx="908700" cy="390600"/>
          </a:xfrm>
          <a:prstGeom prst="rect">
            <a:avLst/>
          </a:prstGeom>
        </p:spPr>
        <p:txBody>
          <a:bodyPr spcFirstLastPara="1" wrap="square" lIns="91425" tIns="91425" rIns="91425" bIns="91425" anchor="b" anchorCtr="0">
            <a:noAutofit/>
          </a:bodyPr>
          <a:lstStyle/>
          <a:p>
            <a:pPr marL="0" indent="0" algn="ctr">
              <a:lnSpc>
                <a:spcPct val="100000"/>
              </a:lnSpc>
              <a:buNone/>
            </a:pPr>
            <a:r>
              <a:rPr lang="en" sz="2200">
                <a:solidFill>
                  <a:schemeClr val="accent2"/>
                </a:solidFill>
                <a:latin typeface="Share Tech"/>
                <a:ea typeface="Share Tech"/>
                <a:cs typeface="Share Tech"/>
                <a:sym typeface="Share Tech"/>
              </a:rPr>
              <a:t>80%</a:t>
            </a:r>
            <a:endParaRPr sz="220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6343102" y="3856150"/>
            <a:ext cx="908700" cy="390600"/>
          </a:xfrm>
          <a:prstGeom prst="rect">
            <a:avLst/>
          </a:prstGeom>
        </p:spPr>
        <p:txBody>
          <a:bodyPr spcFirstLastPara="1" wrap="square" lIns="91425" tIns="91425" rIns="91425" bIns="91425" anchor="b" anchorCtr="0">
            <a:noAutofit/>
          </a:bodyPr>
          <a:lstStyle/>
          <a:p>
            <a:pPr marL="0" indent="0" algn="ctr">
              <a:lnSpc>
                <a:spcPct val="100000"/>
              </a:lnSpc>
              <a:buNone/>
            </a:pPr>
            <a:r>
              <a:rPr lang="en" sz="2200">
                <a:solidFill>
                  <a:schemeClr val="accent3"/>
                </a:solidFill>
                <a:latin typeface="Share Tech"/>
                <a:ea typeface="Share Tech"/>
                <a:cs typeface="Share Tech"/>
                <a:sym typeface="Share Tech"/>
              </a:rPr>
              <a:t>50%</a:t>
            </a:r>
            <a:endParaRPr sz="2200">
              <a:solidFill>
                <a:schemeClr val="accent3"/>
              </a:solidFill>
              <a:latin typeface="Share Tech"/>
              <a:ea typeface="Share Tech"/>
              <a:cs typeface="Share Tech"/>
              <a:sym typeface="Share Tech"/>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524173" y="411675"/>
            <a:ext cx="4727700" cy="577800"/>
          </a:xfrm>
          <a:prstGeom prst="rect">
            <a:avLst/>
          </a:prstGeom>
        </p:spPr>
        <p:txBody>
          <a:bodyPr spcFirstLastPara="1" wrap="square" lIns="91425" tIns="91425" rIns="91425" bIns="91425" anchor="b" anchorCtr="0">
            <a:noAutofit/>
          </a:bodyPr>
          <a:lstStyle/>
          <a:p>
            <a:r>
              <a:rPr lang="en"/>
              <a:t>TARGET</a:t>
            </a:r>
            <a:endParaRPr/>
          </a:p>
        </p:txBody>
      </p:sp>
      <p:sp>
        <p:nvSpPr>
          <p:cNvPr id="1010" name="Google Shape;1010;p35"/>
          <p:cNvSpPr/>
          <p:nvPr/>
        </p:nvSpPr>
        <p:spPr>
          <a:xfrm>
            <a:off x="268483" y="1615178"/>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011" name="Google Shape;1011;p35"/>
          <p:cNvSpPr/>
          <p:nvPr/>
        </p:nvSpPr>
        <p:spPr>
          <a:xfrm>
            <a:off x="365983" y="1767041"/>
            <a:ext cx="1424619"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endParaRPr/>
          </a:p>
        </p:txBody>
      </p:sp>
      <p:sp>
        <p:nvSpPr>
          <p:cNvPr id="1012" name="Google Shape;1012;p35"/>
          <p:cNvSpPr txBox="1"/>
          <p:nvPr/>
        </p:nvSpPr>
        <p:spPr>
          <a:xfrm>
            <a:off x="303264" y="3514401"/>
            <a:ext cx="841200" cy="390600"/>
          </a:xfrm>
          <a:prstGeom prst="rect">
            <a:avLst/>
          </a:prstGeom>
          <a:noFill/>
          <a:ln>
            <a:noFill/>
          </a:ln>
        </p:spPr>
        <p:txBody>
          <a:bodyPr spcFirstLastPara="1" wrap="square" lIns="91425" tIns="91425" rIns="91425" bIns="91425" anchor="t" anchorCtr="0">
            <a:noAutofit/>
          </a:bodyPr>
          <a:lstStyle/>
          <a:p>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268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endParaRPr/>
          </a:p>
        </p:txBody>
      </p:sp>
      <p:sp>
        <p:nvSpPr>
          <p:cNvPr id="1014" name="Google Shape;1014;p35"/>
          <p:cNvSpPr/>
          <p:nvPr/>
        </p:nvSpPr>
        <p:spPr>
          <a:xfrm>
            <a:off x="420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endParaRPr/>
          </a:p>
        </p:txBody>
      </p:sp>
      <p:sp>
        <p:nvSpPr>
          <p:cNvPr id="1015" name="Google Shape;1015;p35"/>
          <p:cNvSpPr txBox="1"/>
          <p:nvPr/>
        </p:nvSpPr>
        <p:spPr>
          <a:xfrm>
            <a:off x="303264" y="4068101"/>
            <a:ext cx="841200" cy="390600"/>
          </a:xfrm>
          <a:prstGeom prst="rect">
            <a:avLst/>
          </a:prstGeom>
          <a:noFill/>
          <a:ln>
            <a:noFill/>
          </a:ln>
        </p:spPr>
        <p:txBody>
          <a:bodyPr spcFirstLastPara="1" wrap="square" lIns="91425" tIns="91425" rIns="91425" bIns="91425" anchor="t" anchorCtr="0">
            <a:noAutofit/>
          </a:bodyPr>
          <a:lstStyle/>
          <a:p>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1087880" y="3514401"/>
            <a:ext cx="1204800" cy="390600"/>
          </a:xfrm>
          <a:prstGeom prst="rect">
            <a:avLst/>
          </a:prstGeom>
          <a:noFill/>
          <a:ln>
            <a:noFill/>
          </a:ln>
        </p:spPr>
        <p:txBody>
          <a:bodyPr spcFirstLastPara="1" wrap="square" lIns="91425" tIns="91425" rIns="91425" bIns="91425" anchor="t" anchorCtr="0">
            <a:noAutofit/>
          </a:bodyPr>
          <a:lstStyle/>
          <a:p>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1017" name="Google Shape;1017;p35"/>
          <p:cNvSpPr txBox="1"/>
          <p:nvPr/>
        </p:nvSpPr>
        <p:spPr>
          <a:xfrm>
            <a:off x="1087889" y="4068101"/>
            <a:ext cx="841200" cy="390600"/>
          </a:xfrm>
          <a:prstGeom prst="rect">
            <a:avLst/>
          </a:prstGeom>
          <a:noFill/>
          <a:ln>
            <a:noFill/>
          </a:ln>
        </p:spPr>
        <p:txBody>
          <a:bodyPr spcFirstLastPara="1" wrap="square" lIns="91425" tIns="91425" rIns="91425" bIns="91425" anchor="t" anchorCtr="0">
            <a:noAutofit/>
          </a:bodyPr>
          <a:lstStyle/>
          <a:p>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1018" name="Google Shape;1018;p35"/>
          <p:cNvCxnSpPr>
            <a:stCxn id="1014" idx="0"/>
            <a:endCxn id="1015" idx="1"/>
          </p:cNvCxnSpPr>
          <p:nvPr/>
        </p:nvCxnSpPr>
        <p:spPr>
          <a:xfrm rot="5400000">
            <a:off x="-523361"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566408" y="3068101"/>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2507743" y="1671325"/>
            <a:ext cx="1204800" cy="390600"/>
          </a:xfrm>
          <a:prstGeom prst="rect">
            <a:avLst/>
          </a:prstGeom>
          <a:noFill/>
          <a:ln>
            <a:noFill/>
          </a:ln>
        </p:spPr>
        <p:txBody>
          <a:bodyPr spcFirstLastPara="1" wrap="square" lIns="91425" tIns="91425" rIns="91425" bIns="91425" anchor="ctr" anchorCtr="0">
            <a:noAutofit/>
          </a:bodyPr>
          <a:lstStyle/>
          <a:p>
            <a:pPr algn="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2871343" y="2318175"/>
            <a:ext cx="841200" cy="390600"/>
          </a:xfrm>
          <a:prstGeom prst="rect">
            <a:avLst/>
          </a:prstGeom>
          <a:noFill/>
          <a:ln>
            <a:noFill/>
          </a:ln>
        </p:spPr>
        <p:txBody>
          <a:bodyPr spcFirstLastPara="1" wrap="square" lIns="91425" tIns="91425" rIns="91425" bIns="91425" anchor="ctr" anchorCtr="0">
            <a:noAutofit/>
          </a:bodyPr>
          <a:lstStyle/>
          <a:p>
            <a:pPr algn="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2" name="Google Shape;1022;p35"/>
          <p:cNvSpPr/>
          <p:nvPr/>
        </p:nvSpPr>
        <p:spPr>
          <a:xfrm>
            <a:off x="3947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23" name="Google Shape;1023;p35"/>
          <p:cNvSpPr/>
          <p:nvPr/>
        </p:nvSpPr>
        <p:spPr>
          <a:xfrm>
            <a:off x="4259751"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24" name="Google Shape;1024;p35"/>
          <p:cNvSpPr/>
          <p:nvPr/>
        </p:nvSpPr>
        <p:spPr>
          <a:xfrm>
            <a:off x="4571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25" name="Google Shape;1025;p35"/>
          <p:cNvSpPr/>
          <p:nvPr/>
        </p:nvSpPr>
        <p:spPr>
          <a:xfrm>
            <a:off x="4884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26" name="Google Shape;1026;p35"/>
          <p:cNvSpPr/>
          <p:nvPr/>
        </p:nvSpPr>
        <p:spPr>
          <a:xfrm>
            <a:off x="5196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27" name="Google Shape;1027;p35"/>
          <p:cNvSpPr/>
          <p:nvPr/>
        </p:nvSpPr>
        <p:spPr>
          <a:xfrm>
            <a:off x="5508451"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28" name="Google Shape;1028;p35"/>
          <p:cNvSpPr/>
          <p:nvPr/>
        </p:nvSpPr>
        <p:spPr>
          <a:xfrm>
            <a:off x="5820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29" name="Google Shape;1029;p35"/>
          <p:cNvSpPr/>
          <p:nvPr/>
        </p:nvSpPr>
        <p:spPr>
          <a:xfrm>
            <a:off x="3947575" y="1905301"/>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30" name="Google Shape;1030;p35"/>
          <p:cNvSpPr/>
          <p:nvPr/>
        </p:nvSpPr>
        <p:spPr>
          <a:xfrm>
            <a:off x="4259751" y="1905301"/>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31" name="Google Shape;1031;p35"/>
          <p:cNvSpPr/>
          <p:nvPr/>
        </p:nvSpPr>
        <p:spPr>
          <a:xfrm>
            <a:off x="4571925" y="1905301"/>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32" name="Google Shape;1032;p35"/>
          <p:cNvSpPr/>
          <p:nvPr/>
        </p:nvSpPr>
        <p:spPr>
          <a:xfrm>
            <a:off x="4884100" y="1905301"/>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33" name="Google Shape;1033;p35"/>
          <p:cNvSpPr/>
          <p:nvPr/>
        </p:nvSpPr>
        <p:spPr>
          <a:xfrm>
            <a:off x="5196275" y="1905301"/>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34" name="Google Shape;1034;p35"/>
          <p:cNvSpPr/>
          <p:nvPr/>
        </p:nvSpPr>
        <p:spPr>
          <a:xfrm>
            <a:off x="5508451" y="1905301"/>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35" name="Google Shape;1035;p35"/>
          <p:cNvSpPr/>
          <p:nvPr/>
        </p:nvSpPr>
        <p:spPr>
          <a:xfrm>
            <a:off x="5820625" y="1905301"/>
            <a:ext cx="184200" cy="184200"/>
          </a:xfrm>
          <a:prstGeom prst="rect">
            <a:avLst/>
          </a:prstGeom>
          <a:solidFill>
            <a:schemeClr val="lt2"/>
          </a:solidFill>
          <a:ln>
            <a:noFill/>
          </a:ln>
        </p:spPr>
        <p:txBody>
          <a:bodyPr spcFirstLastPara="1" wrap="square" lIns="91425" tIns="91425" rIns="91425" bIns="91425" anchor="ctr" anchorCtr="0">
            <a:noAutofit/>
          </a:bodyPr>
          <a:lstStyle/>
          <a:p>
            <a:endParaRPr/>
          </a:p>
        </p:txBody>
      </p:sp>
      <p:sp>
        <p:nvSpPr>
          <p:cNvPr id="1036" name="Google Shape;1036;p35"/>
          <p:cNvSpPr/>
          <p:nvPr/>
        </p:nvSpPr>
        <p:spPr>
          <a:xfrm>
            <a:off x="3947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37" name="Google Shape;1037;p35"/>
          <p:cNvSpPr/>
          <p:nvPr/>
        </p:nvSpPr>
        <p:spPr>
          <a:xfrm>
            <a:off x="4259751"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38" name="Google Shape;1038;p35"/>
          <p:cNvSpPr/>
          <p:nvPr/>
        </p:nvSpPr>
        <p:spPr>
          <a:xfrm>
            <a:off x="4571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39" name="Google Shape;1039;p35"/>
          <p:cNvSpPr/>
          <p:nvPr/>
        </p:nvSpPr>
        <p:spPr>
          <a:xfrm>
            <a:off x="4884100" y="2295775"/>
            <a:ext cx="184200" cy="184200"/>
          </a:xfrm>
          <a:prstGeom prst="rect">
            <a:avLst/>
          </a:prstGeom>
          <a:solidFill>
            <a:schemeClr val="lt2"/>
          </a:solidFill>
          <a:ln>
            <a:noFill/>
          </a:ln>
        </p:spPr>
        <p:txBody>
          <a:bodyPr spcFirstLastPara="1" wrap="square" lIns="91425" tIns="91425" rIns="91425" bIns="91425" anchor="ctr" anchorCtr="0">
            <a:noAutofit/>
          </a:bodyPr>
          <a:lstStyle/>
          <a:p>
            <a:endParaRPr/>
          </a:p>
        </p:txBody>
      </p:sp>
      <p:sp>
        <p:nvSpPr>
          <p:cNvPr id="1040" name="Google Shape;1040;p35"/>
          <p:cNvSpPr/>
          <p:nvPr/>
        </p:nvSpPr>
        <p:spPr>
          <a:xfrm>
            <a:off x="5196275" y="2295775"/>
            <a:ext cx="184200" cy="184200"/>
          </a:xfrm>
          <a:prstGeom prst="rect">
            <a:avLst/>
          </a:prstGeom>
          <a:solidFill>
            <a:schemeClr val="lt2"/>
          </a:solidFill>
          <a:ln>
            <a:noFill/>
          </a:ln>
        </p:spPr>
        <p:txBody>
          <a:bodyPr spcFirstLastPara="1" wrap="square" lIns="91425" tIns="91425" rIns="91425" bIns="91425" anchor="ctr" anchorCtr="0">
            <a:noAutofit/>
          </a:bodyPr>
          <a:lstStyle/>
          <a:p>
            <a:endParaRPr/>
          </a:p>
        </p:txBody>
      </p:sp>
      <p:sp>
        <p:nvSpPr>
          <p:cNvPr id="1041" name="Google Shape;1041;p35"/>
          <p:cNvSpPr/>
          <p:nvPr/>
        </p:nvSpPr>
        <p:spPr>
          <a:xfrm>
            <a:off x="5508451" y="2295775"/>
            <a:ext cx="184200" cy="184200"/>
          </a:xfrm>
          <a:prstGeom prst="rect">
            <a:avLst/>
          </a:prstGeom>
          <a:solidFill>
            <a:schemeClr val="lt2"/>
          </a:solidFill>
          <a:ln>
            <a:noFill/>
          </a:ln>
        </p:spPr>
        <p:txBody>
          <a:bodyPr spcFirstLastPara="1" wrap="square" lIns="91425" tIns="91425" rIns="91425" bIns="91425" anchor="ctr" anchorCtr="0">
            <a:noAutofit/>
          </a:bodyPr>
          <a:lstStyle/>
          <a:p>
            <a:endParaRPr/>
          </a:p>
        </p:txBody>
      </p:sp>
      <p:sp>
        <p:nvSpPr>
          <p:cNvPr id="1042" name="Google Shape;1042;p35"/>
          <p:cNvSpPr/>
          <p:nvPr/>
        </p:nvSpPr>
        <p:spPr>
          <a:xfrm>
            <a:off x="5820625" y="2295775"/>
            <a:ext cx="184200" cy="184200"/>
          </a:xfrm>
          <a:prstGeom prst="rect">
            <a:avLst/>
          </a:prstGeom>
          <a:solidFill>
            <a:schemeClr val="lt2"/>
          </a:solidFill>
          <a:ln>
            <a:noFill/>
          </a:ln>
        </p:spPr>
        <p:txBody>
          <a:bodyPr spcFirstLastPara="1" wrap="square" lIns="91425" tIns="91425" rIns="91425" bIns="91425" anchor="ctr" anchorCtr="0">
            <a:noAutofit/>
          </a:bodyPr>
          <a:lstStyle/>
          <a:p>
            <a:endParaRPr/>
          </a:p>
        </p:txBody>
      </p:sp>
      <p:sp>
        <p:nvSpPr>
          <p:cNvPr id="1043" name="Google Shape;1043;p35"/>
          <p:cNvSpPr/>
          <p:nvPr/>
        </p:nvSpPr>
        <p:spPr>
          <a:xfrm>
            <a:off x="3947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44" name="Google Shape;1044;p35"/>
          <p:cNvSpPr/>
          <p:nvPr/>
        </p:nvSpPr>
        <p:spPr>
          <a:xfrm>
            <a:off x="4259751"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45" name="Google Shape;1045;p35"/>
          <p:cNvSpPr/>
          <p:nvPr/>
        </p:nvSpPr>
        <p:spPr>
          <a:xfrm>
            <a:off x="4571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46" name="Google Shape;1046;p35"/>
          <p:cNvSpPr/>
          <p:nvPr/>
        </p:nvSpPr>
        <p:spPr>
          <a:xfrm>
            <a:off x="4884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47" name="Google Shape;1047;p35"/>
          <p:cNvSpPr/>
          <p:nvPr/>
        </p:nvSpPr>
        <p:spPr>
          <a:xfrm>
            <a:off x="5196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48" name="Google Shape;1048;p35"/>
          <p:cNvSpPr/>
          <p:nvPr/>
        </p:nvSpPr>
        <p:spPr>
          <a:xfrm>
            <a:off x="5508451" y="2585650"/>
            <a:ext cx="184200" cy="184200"/>
          </a:xfrm>
          <a:prstGeom prst="rect">
            <a:avLst/>
          </a:prstGeom>
          <a:solidFill>
            <a:schemeClr val="lt2"/>
          </a:solidFill>
          <a:ln>
            <a:noFill/>
          </a:ln>
        </p:spPr>
        <p:txBody>
          <a:bodyPr spcFirstLastPara="1" wrap="square" lIns="91425" tIns="91425" rIns="91425" bIns="91425" anchor="ctr" anchorCtr="0">
            <a:noAutofit/>
          </a:bodyPr>
          <a:lstStyle/>
          <a:p>
            <a:endParaRPr/>
          </a:p>
        </p:txBody>
      </p:sp>
      <p:sp>
        <p:nvSpPr>
          <p:cNvPr id="1049" name="Google Shape;1049;p35"/>
          <p:cNvSpPr/>
          <p:nvPr/>
        </p:nvSpPr>
        <p:spPr>
          <a:xfrm>
            <a:off x="5820625" y="2585650"/>
            <a:ext cx="184200" cy="184200"/>
          </a:xfrm>
          <a:prstGeom prst="rect">
            <a:avLst/>
          </a:prstGeom>
          <a:solidFill>
            <a:schemeClr val="lt2"/>
          </a:solidFill>
          <a:ln>
            <a:noFill/>
          </a:ln>
        </p:spPr>
        <p:txBody>
          <a:bodyPr spcFirstLastPara="1" wrap="square" lIns="91425" tIns="91425" rIns="91425" bIns="91425" anchor="ctr" anchorCtr="0">
            <a:noAutofit/>
          </a:bodyPr>
          <a:lstStyle/>
          <a:p>
            <a:endParaRPr/>
          </a:p>
        </p:txBody>
      </p:sp>
      <p:sp>
        <p:nvSpPr>
          <p:cNvPr id="1050" name="Google Shape;1050;p35"/>
          <p:cNvSpPr txBox="1"/>
          <p:nvPr/>
        </p:nvSpPr>
        <p:spPr>
          <a:xfrm>
            <a:off x="6132792" y="1671325"/>
            <a:ext cx="1204800" cy="390600"/>
          </a:xfrm>
          <a:prstGeom prst="rect">
            <a:avLst/>
          </a:prstGeom>
          <a:noFill/>
          <a:ln>
            <a:noFill/>
          </a:ln>
        </p:spPr>
        <p:txBody>
          <a:bodyPr spcFirstLastPara="1" wrap="square" lIns="91425" tIns="91425" rIns="91425" bIns="91425" anchor="ctr" anchorCtr="0">
            <a:noAutofit/>
          </a:bodyPr>
          <a:lstStyle/>
          <a:p>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6132792" y="2332977"/>
            <a:ext cx="841200" cy="390600"/>
          </a:xfrm>
          <a:prstGeom prst="rect">
            <a:avLst/>
          </a:prstGeom>
          <a:noFill/>
          <a:ln>
            <a:noFill/>
          </a:ln>
        </p:spPr>
        <p:txBody>
          <a:bodyPr spcFirstLastPara="1" wrap="square" lIns="91425" tIns="91425" rIns="91425" bIns="91425" anchor="ctr" anchorCtr="0">
            <a:noAutofit/>
          </a:bodyPr>
          <a:lstStyle/>
          <a:p>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3780267" y="3422066"/>
            <a:ext cx="417992" cy="1036639"/>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grpSp>
      <p:sp>
        <p:nvSpPr>
          <p:cNvPr id="1055" name="Google Shape;1055;p35"/>
          <p:cNvSpPr txBox="1"/>
          <p:nvPr/>
        </p:nvSpPr>
        <p:spPr>
          <a:xfrm>
            <a:off x="4613375" y="3422050"/>
            <a:ext cx="1595100" cy="390600"/>
          </a:xfrm>
          <a:prstGeom prst="rect">
            <a:avLst/>
          </a:prstGeom>
          <a:noFill/>
          <a:ln>
            <a:noFill/>
          </a:ln>
        </p:spPr>
        <p:txBody>
          <a:bodyPr spcFirstLastPara="1" wrap="square" lIns="91425" tIns="91425" rIns="91425" bIns="91425" anchor="ctr" anchorCtr="0">
            <a:noAutofit/>
          </a:bodyPr>
          <a:lstStyle/>
          <a:p>
            <a:pPr marL="914354" indent="-914354" algn="ct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1056" name="Google Shape;1056;p35"/>
          <p:cNvSpPr txBox="1"/>
          <p:nvPr/>
        </p:nvSpPr>
        <p:spPr>
          <a:xfrm>
            <a:off x="4537688" y="3830650"/>
            <a:ext cx="1746600" cy="390600"/>
          </a:xfrm>
          <a:prstGeom prst="rect">
            <a:avLst/>
          </a:prstGeom>
          <a:noFill/>
          <a:ln>
            <a:noFill/>
          </a:ln>
        </p:spPr>
        <p:txBody>
          <a:bodyPr spcFirstLastPara="1" wrap="square" lIns="91425" tIns="91425" rIns="91425" bIns="91425" anchor="t" anchorCtr="0">
            <a:noAutofit/>
          </a:bodyPr>
          <a:lstStyle/>
          <a:p>
            <a:pPr algn="ct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4339539"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1058" name="Google Shape;1058;p35"/>
          <p:cNvCxnSpPr>
            <a:stCxn id="1057" idx="1"/>
          </p:cNvCxnSpPr>
          <p:nvPr/>
        </p:nvCxnSpPr>
        <p:spPr>
          <a:xfrm>
            <a:off x="4523739" y="4325705"/>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3220992" y="3422066"/>
            <a:ext cx="417992" cy="1036639"/>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endParaRPr/>
            </a:p>
          </p:txBody>
        </p:sp>
      </p:grpSp>
      <p:sp>
        <p:nvSpPr>
          <p:cNvPr id="1062" name="Google Shape;1062;p35"/>
          <p:cNvSpPr txBox="1"/>
          <p:nvPr/>
        </p:nvSpPr>
        <p:spPr>
          <a:xfrm>
            <a:off x="164863" y="1022054"/>
            <a:ext cx="1881300" cy="390600"/>
          </a:xfrm>
          <a:prstGeom prst="rect">
            <a:avLst/>
          </a:prstGeom>
          <a:noFill/>
          <a:ln>
            <a:noFill/>
          </a:ln>
        </p:spPr>
        <p:txBody>
          <a:bodyPr spcFirstLastPara="1" wrap="square" lIns="91425" tIns="91425" rIns="91425" bIns="91425" anchor="t" anchorCtr="0">
            <a:noAutofit/>
          </a:bodyPr>
          <a:lstStyle/>
          <a:p>
            <a:pPr algn="ct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1063" name="Google Shape;1063;p35"/>
          <p:cNvSpPr txBox="1"/>
          <p:nvPr/>
        </p:nvSpPr>
        <p:spPr>
          <a:xfrm>
            <a:off x="4139439" y="1022054"/>
            <a:ext cx="1881300" cy="390600"/>
          </a:xfrm>
          <a:prstGeom prst="rect">
            <a:avLst/>
          </a:prstGeom>
          <a:noFill/>
          <a:ln>
            <a:noFill/>
          </a:ln>
        </p:spPr>
        <p:txBody>
          <a:bodyPr spcFirstLastPara="1" wrap="square" lIns="91425" tIns="91425" rIns="91425" bIns="91425" anchor="t" anchorCtr="0">
            <a:noAutofit/>
          </a:bodyPr>
          <a:lstStyle/>
          <a:p>
            <a:pPr algn="ct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1142998" y="2139404"/>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endParaRPr/>
              </a:p>
            </p:txBody>
          </p:sp>
        </p:grpSp>
      </p:grpSp>
      <p:sp>
        <p:nvSpPr>
          <p:cNvPr id="1074" name="Google Shape;1074;p36"/>
          <p:cNvSpPr txBox="1">
            <a:spLocks noGrp="1"/>
          </p:cNvSpPr>
          <p:nvPr>
            <p:ph type="title"/>
          </p:nvPr>
        </p:nvSpPr>
        <p:spPr>
          <a:xfrm>
            <a:off x="-561073" y="3391646"/>
            <a:ext cx="4126500" cy="1321200"/>
          </a:xfrm>
          <a:prstGeom prst="rect">
            <a:avLst/>
          </a:prstGeom>
        </p:spPr>
        <p:txBody>
          <a:bodyPr spcFirstLastPara="1" wrap="square" lIns="91425" tIns="91425" rIns="91425" bIns="91425" anchor="b" anchorCtr="0">
            <a:noAutofit/>
          </a:bodyPr>
          <a:lstStyle/>
          <a:p>
            <a:r>
              <a:rPr lang="en"/>
              <a:t>A Picture Is Worth a Thousand Words</a:t>
            </a:r>
            <a:endParaRPr/>
          </a:p>
        </p:txBody>
      </p:sp>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996</Words>
  <Application>Microsoft Office PowerPoint</Application>
  <PresentationFormat>Custom</PresentationFormat>
  <Paragraphs>216</Paragraphs>
  <Slides>38</Slides>
  <Notes>38</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38</vt:i4>
      </vt:variant>
    </vt:vector>
  </HeadingPairs>
  <TitlesOfParts>
    <vt:vector size="54" baseType="lpstr">
      <vt:lpstr>Nunito Light</vt:lpstr>
      <vt:lpstr>Fira Sans Extra Condensed Medium</vt:lpstr>
      <vt:lpstr>Amatic SC</vt:lpstr>
      <vt:lpstr>Livvic Light</vt:lpstr>
      <vt:lpstr>Maven Pro</vt:lpstr>
      <vt:lpstr>Advent Pro Medium</vt:lpstr>
      <vt:lpstr>Proxima Nova</vt:lpstr>
      <vt:lpstr>Advent Pro SemiBold</vt:lpstr>
      <vt:lpstr>Roboto Medium</vt:lpstr>
      <vt:lpstr>Fira Sans Condensed Medium</vt:lpstr>
      <vt:lpstr>Proxima Nova Semibold</vt:lpstr>
      <vt:lpstr>Arial</vt:lpstr>
      <vt:lpstr>Calibri</vt:lpstr>
      <vt:lpstr>Share Tech</vt:lpstr>
      <vt:lpstr>Data Science Consulting by Slidesgo</vt:lpstr>
      <vt:lpstr>Slidesgo Final Pages</vt:lpstr>
      <vt:lpstr>RESTFUL API WITH SPRING BOOT</vt:lpstr>
      <vt:lpstr>CONTENTS</vt:lpstr>
      <vt:lpstr>Clean Architecture Overview</vt:lpstr>
      <vt:lpstr>Configuration</vt:lpstr>
      <vt:lpstr>COMPANY</vt:lpstr>
      <vt:lpstr>MARKET RESEARCH</vt:lpstr>
      <vt:lpstr>ANALYSIS</vt:lpstr>
      <vt:lpstr>TARGET</vt:lpstr>
      <vt:lpstr>A Picture Is Worth a Thousand Words</vt:lpstr>
      <vt:lpstr>AWESOME WORDS</vt:lpstr>
      <vt:lpstr>OUR PROCESS</vt:lpstr>
      <vt:lpstr>OUR CONSULTANTS</vt:lpstr>
      <vt:lpstr>—SOMEONE FAMOUS</vt:lpstr>
      <vt:lpstr>OUR PARTNERS</vt:lpstr>
      <vt:lpstr>TESTIMONIALS</vt:lpstr>
      <vt:lpstr>4,498,300,000</vt:lpstr>
      <vt:lpstr>AWARDS</vt:lpstr>
      <vt:lpstr>UPCOMING GOALS</vt:lpstr>
      <vt:lpstr>SNEAK PEEK</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RESTFUL API WITH SPRING BOOT</dc:title>
  <dc:creator>AOS-SengHuy</dc:creator>
  <cp:lastModifiedBy>Senghuy Chea</cp:lastModifiedBy>
  <cp:revision>5</cp:revision>
  <dcterms:modified xsi:type="dcterms:W3CDTF">2022-12-05T10:16:35Z</dcterms:modified>
</cp:coreProperties>
</file>